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32B7"/>
    <a:srgbClr val="D4E317"/>
    <a:srgbClr val="C71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15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264-6057-4E7E-8308-DA971074AC85}" type="datetimeFigureOut">
              <a:rPr lang="ca-ES" smtClean="0"/>
              <a:t>4/6/2020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22FD-E733-457C-811A-F9AA3F73596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5751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264-6057-4E7E-8308-DA971074AC85}" type="datetimeFigureOut">
              <a:rPr lang="ca-ES" smtClean="0"/>
              <a:t>4/6/2020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22FD-E733-457C-811A-F9AA3F73596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8426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264-6057-4E7E-8308-DA971074AC85}" type="datetimeFigureOut">
              <a:rPr lang="ca-ES" smtClean="0"/>
              <a:t>4/6/2020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22FD-E733-457C-811A-F9AA3F73596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6051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264-6057-4E7E-8308-DA971074AC85}" type="datetimeFigureOut">
              <a:rPr lang="ca-ES" smtClean="0"/>
              <a:t>4/6/2020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22FD-E733-457C-811A-F9AA3F73596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3725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264-6057-4E7E-8308-DA971074AC85}" type="datetimeFigureOut">
              <a:rPr lang="ca-ES" smtClean="0"/>
              <a:t>4/6/2020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22FD-E733-457C-811A-F9AA3F73596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5545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264-6057-4E7E-8308-DA971074AC85}" type="datetimeFigureOut">
              <a:rPr lang="ca-ES" smtClean="0"/>
              <a:t>4/6/2020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22FD-E733-457C-811A-F9AA3F73596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0998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264-6057-4E7E-8308-DA971074AC85}" type="datetimeFigureOut">
              <a:rPr lang="ca-ES" smtClean="0"/>
              <a:t>4/6/2020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22FD-E733-457C-811A-F9AA3F73596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7327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264-6057-4E7E-8308-DA971074AC85}" type="datetimeFigureOut">
              <a:rPr lang="ca-ES" smtClean="0"/>
              <a:t>4/6/2020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22FD-E733-457C-811A-F9AA3F73596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805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264-6057-4E7E-8308-DA971074AC85}" type="datetimeFigureOut">
              <a:rPr lang="ca-ES" smtClean="0"/>
              <a:t>4/6/2020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22FD-E733-457C-811A-F9AA3F73596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844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264-6057-4E7E-8308-DA971074AC85}" type="datetimeFigureOut">
              <a:rPr lang="ca-ES" smtClean="0"/>
              <a:t>4/6/2020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22FD-E733-457C-811A-F9AA3F73596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0364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264-6057-4E7E-8308-DA971074AC85}" type="datetimeFigureOut">
              <a:rPr lang="ca-ES" smtClean="0"/>
              <a:t>4/6/2020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22FD-E733-457C-811A-F9AA3F73596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224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0264-6057-4E7E-8308-DA971074AC85}" type="datetimeFigureOut">
              <a:rPr lang="ca-ES" smtClean="0"/>
              <a:t>4/6/2020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22FD-E733-457C-811A-F9AA3F73596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5084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illo 3"/>
          <p:cNvSpPr/>
          <p:nvPr/>
        </p:nvSpPr>
        <p:spPr>
          <a:xfrm rot="10800000">
            <a:off x="174074" y="197510"/>
            <a:ext cx="1400400" cy="1401731"/>
          </a:xfrm>
          <a:prstGeom prst="donut">
            <a:avLst>
              <a:gd name="adj" fmla="val 6397"/>
            </a:avLst>
          </a:prstGeom>
          <a:gradFill>
            <a:gsLst>
              <a:gs pos="0">
                <a:srgbClr val="FFFF00"/>
              </a:gs>
              <a:gs pos="38000">
                <a:srgbClr val="FFC000"/>
              </a:gs>
              <a:gs pos="69000">
                <a:srgbClr val="E632B7"/>
              </a:gs>
              <a:gs pos="100000">
                <a:srgbClr val="C713A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30368" t="32292" r="56799" b="44610"/>
          <a:stretch/>
        </p:blipFill>
        <p:spPr>
          <a:xfrm>
            <a:off x="2370460" y="9049137"/>
            <a:ext cx="748693" cy="75760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 flipH="1">
            <a:off x="3182533" y="9156759"/>
            <a:ext cx="200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Instagram</a:t>
            </a:r>
            <a:endParaRPr lang="ca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/>
          <p:cNvSpPr txBox="1"/>
          <p:nvPr/>
        </p:nvSpPr>
        <p:spPr>
          <a:xfrm flipH="1">
            <a:off x="1574474" y="1432245"/>
            <a:ext cx="1544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Profesores</a:t>
            </a:r>
            <a:endParaRPr lang="ca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adroTexto 7"/>
          <p:cNvSpPr txBox="1"/>
          <p:nvPr/>
        </p:nvSpPr>
        <p:spPr>
          <a:xfrm flipH="1">
            <a:off x="3397609" y="1463022"/>
            <a:ext cx="1544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Alumnos</a:t>
            </a:r>
            <a:endParaRPr lang="ca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uadroTexto 8"/>
          <p:cNvSpPr txBox="1"/>
          <p:nvPr/>
        </p:nvSpPr>
        <p:spPr>
          <a:xfrm flipH="1">
            <a:off x="5121353" y="1482900"/>
            <a:ext cx="1544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Familias</a:t>
            </a:r>
            <a:endParaRPr lang="ca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uadroTexto 9"/>
          <p:cNvSpPr txBox="1"/>
          <p:nvPr/>
        </p:nvSpPr>
        <p:spPr>
          <a:xfrm flipH="1">
            <a:off x="2054407" y="898376"/>
            <a:ext cx="441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ca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uadroTexto 10"/>
          <p:cNvSpPr txBox="1"/>
          <p:nvPr/>
        </p:nvSpPr>
        <p:spPr>
          <a:xfrm flipH="1">
            <a:off x="3656717" y="926783"/>
            <a:ext cx="645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endParaRPr lang="ca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uadroTexto 11"/>
          <p:cNvSpPr txBox="1"/>
          <p:nvPr/>
        </p:nvSpPr>
        <p:spPr>
          <a:xfrm flipH="1">
            <a:off x="4699580" y="926783"/>
            <a:ext cx="1821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¡Gracias!</a:t>
            </a:r>
            <a:endParaRPr lang="ca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375954" y="2927925"/>
            <a:ext cx="900000" cy="900000"/>
            <a:chOff x="514273" y="3410093"/>
            <a:chExt cx="900000" cy="900000"/>
          </a:xfrm>
        </p:grpSpPr>
        <p:pic>
          <p:nvPicPr>
            <p:cNvPr id="18" name="Imagen 17"/>
            <p:cNvPicPr>
              <a:picLocks noChangeAspect="1"/>
            </p:cNvPicPr>
            <p:nvPr/>
          </p:nvPicPr>
          <p:blipFill rotWithShape="1">
            <a:blip r:embed="rId3"/>
            <a:srcRect l="40604" t="17074" r="46409" b="59828"/>
            <a:stretch/>
          </p:blipFill>
          <p:spPr>
            <a:xfrm>
              <a:off x="663493" y="3591708"/>
              <a:ext cx="561804" cy="561804"/>
            </a:xfrm>
            <a:prstGeom prst="rect">
              <a:avLst/>
            </a:prstGeom>
          </p:spPr>
        </p:pic>
        <p:sp>
          <p:nvSpPr>
            <p:cNvPr id="13" name="Anillo 12"/>
            <p:cNvSpPr/>
            <p:nvPr/>
          </p:nvSpPr>
          <p:spPr>
            <a:xfrm rot="10800000">
              <a:off x="514273" y="3410093"/>
              <a:ext cx="900000" cy="900000"/>
            </a:xfrm>
            <a:prstGeom prst="donut">
              <a:avLst>
                <a:gd name="adj" fmla="val 6397"/>
              </a:avLst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2127163" y="2927925"/>
            <a:ext cx="900000" cy="900000"/>
            <a:chOff x="2346813" y="3410093"/>
            <a:chExt cx="900000" cy="900000"/>
          </a:xfrm>
        </p:grpSpPr>
        <p:pic>
          <p:nvPicPr>
            <p:cNvPr id="19" name="Imagen 18"/>
            <p:cNvPicPr>
              <a:picLocks noChangeAspect="1"/>
            </p:cNvPicPr>
            <p:nvPr/>
          </p:nvPicPr>
          <p:blipFill rotWithShape="1">
            <a:blip r:embed="rId3"/>
            <a:srcRect l="63215" t="27129" r="24715" b="52491"/>
            <a:stretch/>
          </p:blipFill>
          <p:spPr>
            <a:xfrm flipH="1">
              <a:off x="2510257" y="3589119"/>
              <a:ext cx="550993" cy="542071"/>
            </a:xfrm>
            <a:prstGeom prst="rect">
              <a:avLst/>
            </a:prstGeom>
          </p:spPr>
        </p:pic>
        <p:sp>
          <p:nvSpPr>
            <p:cNvPr id="14" name="Anillo 13"/>
            <p:cNvSpPr/>
            <p:nvPr/>
          </p:nvSpPr>
          <p:spPr>
            <a:xfrm rot="10800000">
              <a:off x="2346813" y="3410093"/>
              <a:ext cx="900000" cy="900000"/>
            </a:xfrm>
            <a:prstGeom prst="donut">
              <a:avLst>
                <a:gd name="adj" fmla="val 6397"/>
              </a:avLst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3950888" y="2927925"/>
            <a:ext cx="900000" cy="900000"/>
            <a:chOff x="4089207" y="3410093"/>
            <a:chExt cx="900000" cy="900000"/>
          </a:xfrm>
        </p:grpSpPr>
        <p:pic>
          <p:nvPicPr>
            <p:cNvPr id="17" name="Imagen 16"/>
            <p:cNvPicPr>
              <a:picLocks noChangeAspect="1"/>
            </p:cNvPicPr>
            <p:nvPr/>
          </p:nvPicPr>
          <p:blipFill rotWithShape="1">
            <a:blip r:embed="rId3"/>
            <a:srcRect l="24194" t="22133" r="64653" b="58030"/>
            <a:stretch/>
          </p:blipFill>
          <p:spPr>
            <a:xfrm>
              <a:off x="4255939" y="3600327"/>
              <a:ext cx="523153" cy="523153"/>
            </a:xfrm>
            <a:prstGeom prst="rect">
              <a:avLst/>
            </a:prstGeom>
          </p:spPr>
        </p:pic>
        <p:sp>
          <p:nvSpPr>
            <p:cNvPr id="15" name="Anillo 14"/>
            <p:cNvSpPr/>
            <p:nvPr/>
          </p:nvSpPr>
          <p:spPr>
            <a:xfrm rot="10800000">
              <a:off x="4089207" y="3410093"/>
              <a:ext cx="900000" cy="900000"/>
            </a:xfrm>
            <a:prstGeom prst="donut">
              <a:avLst>
                <a:gd name="adj" fmla="val 6397"/>
              </a:avLst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5693281" y="2927925"/>
            <a:ext cx="900000" cy="900000"/>
            <a:chOff x="5620898" y="3410093"/>
            <a:chExt cx="900000" cy="900000"/>
          </a:xfrm>
        </p:grpSpPr>
        <p:pic>
          <p:nvPicPr>
            <p:cNvPr id="20" name="Imagen 19"/>
            <p:cNvPicPr>
              <a:picLocks noChangeAspect="1"/>
            </p:cNvPicPr>
            <p:nvPr/>
          </p:nvPicPr>
          <p:blipFill rotWithShape="1">
            <a:blip r:embed="rId3"/>
            <a:srcRect l="63215" t="27129" r="24715" b="52491"/>
            <a:stretch/>
          </p:blipFill>
          <p:spPr>
            <a:xfrm flipH="1">
              <a:off x="5795400" y="3611441"/>
              <a:ext cx="550993" cy="542071"/>
            </a:xfrm>
            <a:prstGeom prst="rect">
              <a:avLst/>
            </a:prstGeom>
          </p:spPr>
        </p:pic>
        <p:sp>
          <p:nvSpPr>
            <p:cNvPr id="16" name="Anillo 15"/>
            <p:cNvSpPr/>
            <p:nvPr/>
          </p:nvSpPr>
          <p:spPr>
            <a:xfrm rot="10800000">
              <a:off x="5620898" y="3410093"/>
              <a:ext cx="900000" cy="900000"/>
            </a:xfrm>
            <a:prstGeom prst="donut">
              <a:avLst>
                <a:gd name="adj" fmla="val 6397"/>
              </a:avLst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tx1"/>
                </a:solidFill>
              </a:endParaRPr>
            </a:p>
          </p:txBody>
        </p:sp>
      </p:grpSp>
      <p:sp>
        <p:nvSpPr>
          <p:cNvPr id="25" name="CuadroTexto 24"/>
          <p:cNvSpPr txBox="1"/>
          <p:nvPr/>
        </p:nvSpPr>
        <p:spPr>
          <a:xfrm flipH="1">
            <a:off x="246721" y="2180085"/>
            <a:ext cx="3842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COLEGIO CARDENAL SPINOLA 3º A</a:t>
            </a:r>
            <a:endParaRPr lang="ca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CuadroTexto 25"/>
          <p:cNvSpPr txBox="1"/>
          <p:nvPr/>
        </p:nvSpPr>
        <p:spPr>
          <a:xfrm flipH="1">
            <a:off x="253910" y="3871253"/>
            <a:ext cx="1022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FOTOS</a:t>
            </a:r>
            <a:endParaRPr lang="ca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CuadroTexto 26"/>
          <p:cNvSpPr txBox="1"/>
          <p:nvPr/>
        </p:nvSpPr>
        <p:spPr>
          <a:xfrm flipH="1">
            <a:off x="2160489" y="3896427"/>
            <a:ext cx="1022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FIESTAS</a:t>
            </a:r>
            <a:endParaRPr lang="ca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CuadroTexto 27"/>
          <p:cNvSpPr txBox="1"/>
          <p:nvPr/>
        </p:nvSpPr>
        <p:spPr>
          <a:xfrm flipH="1">
            <a:off x="3952531" y="3924550"/>
            <a:ext cx="1022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FOTOS</a:t>
            </a:r>
            <a:endParaRPr lang="ca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CuadroTexto 28"/>
          <p:cNvSpPr txBox="1"/>
          <p:nvPr/>
        </p:nvSpPr>
        <p:spPr>
          <a:xfrm flipH="1">
            <a:off x="5360889" y="3924550"/>
            <a:ext cx="1475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OLVIDES</a:t>
            </a:r>
            <a:endParaRPr lang="ca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290524" y="4608264"/>
            <a:ext cx="1970859" cy="19083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1" name="Rectángulo 30"/>
          <p:cNvSpPr/>
          <p:nvPr/>
        </p:nvSpPr>
        <p:spPr>
          <a:xfrm>
            <a:off x="4619540" y="4641612"/>
            <a:ext cx="1970859" cy="19083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2" name="Rectángulo 31"/>
          <p:cNvSpPr/>
          <p:nvPr/>
        </p:nvSpPr>
        <p:spPr>
          <a:xfrm>
            <a:off x="2467971" y="4641613"/>
            <a:ext cx="1970859" cy="19083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3" name="Rectángulo 32"/>
          <p:cNvSpPr/>
          <p:nvPr/>
        </p:nvSpPr>
        <p:spPr>
          <a:xfrm>
            <a:off x="290524" y="6745728"/>
            <a:ext cx="1970859" cy="19083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4" name="Rectángulo 33"/>
          <p:cNvSpPr/>
          <p:nvPr/>
        </p:nvSpPr>
        <p:spPr>
          <a:xfrm>
            <a:off x="4619540" y="6779076"/>
            <a:ext cx="1970859" cy="19083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5" name="Rectángulo 34"/>
          <p:cNvSpPr/>
          <p:nvPr/>
        </p:nvSpPr>
        <p:spPr>
          <a:xfrm>
            <a:off x="2467971" y="6779077"/>
            <a:ext cx="1970859" cy="19083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68039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19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sau</dc:creator>
  <cp:lastModifiedBy>sau</cp:lastModifiedBy>
  <cp:revision>3</cp:revision>
  <dcterms:created xsi:type="dcterms:W3CDTF">2020-06-04T16:56:01Z</dcterms:created>
  <dcterms:modified xsi:type="dcterms:W3CDTF">2020-06-04T17:23:03Z</dcterms:modified>
</cp:coreProperties>
</file>