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84CA9"/>
    <a:srgbClr val="FF5DD5"/>
    <a:srgbClr val="FFF3FC"/>
    <a:srgbClr val="FEF4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5" d="100"/>
          <a:sy n="75" d="100"/>
        </p:scale>
        <p:origin x="1044" y="-7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875" indent="0" algn="ctr">
              <a:buNone/>
              <a:defRPr sz="1500"/>
            </a:lvl2pPr>
            <a:lvl3pPr marL="685750" indent="0" algn="ctr">
              <a:buNone/>
              <a:defRPr sz="1350"/>
            </a:lvl3pPr>
            <a:lvl4pPr marL="1028625" indent="0" algn="ctr">
              <a:buNone/>
              <a:defRPr sz="1200"/>
            </a:lvl4pPr>
            <a:lvl5pPr marL="1371500" indent="0" algn="ctr">
              <a:buNone/>
              <a:defRPr sz="1200"/>
            </a:lvl5pPr>
            <a:lvl6pPr marL="1714376" indent="0" algn="ctr">
              <a:buNone/>
              <a:defRPr sz="1200"/>
            </a:lvl6pPr>
            <a:lvl7pPr marL="2057251" indent="0" algn="ctr">
              <a:buNone/>
              <a:defRPr sz="1200"/>
            </a:lvl7pPr>
            <a:lvl8pPr marL="2400126" indent="0" algn="ctr">
              <a:buNone/>
              <a:defRPr sz="1200"/>
            </a:lvl8pPr>
            <a:lvl9pPr marL="2743001" indent="0" algn="ctr">
              <a:buNone/>
              <a:defRPr sz="12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9E03C-F948-4B7A-8327-F27484996E5E}" type="datetimeFigureOut">
              <a:rPr lang="it-IT" smtClean="0"/>
              <a:t>21/06/2020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40983-4979-4585-B0B7-76D4C2A1BCE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69035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9E03C-F948-4B7A-8327-F27484996E5E}" type="datetimeFigureOut">
              <a:rPr lang="it-IT" smtClean="0"/>
              <a:t>21/06/2020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40983-4979-4585-B0B7-76D4C2A1BCE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680245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5"/>
            <a:ext cx="1478756" cy="8394877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5"/>
            <a:ext cx="4350544" cy="8394877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9E03C-F948-4B7A-8327-F27484996E5E}" type="datetimeFigureOut">
              <a:rPr lang="it-IT" smtClean="0"/>
              <a:t>21/06/2020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40983-4979-4585-B0B7-76D4C2A1BCE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0567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9E03C-F948-4B7A-8327-F27484996E5E}" type="datetimeFigureOut">
              <a:rPr lang="it-IT" smtClean="0"/>
              <a:t>21/06/2020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40983-4979-4585-B0B7-76D4C2A1BCE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22060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7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7" y="6629228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87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5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2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37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25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12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00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9E03C-F948-4B7A-8327-F27484996E5E}" type="datetimeFigureOut">
              <a:rPr lang="it-IT" smtClean="0"/>
              <a:t>21/06/2020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40983-4979-4585-B0B7-76D4C2A1BCE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41062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9E03C-F948-4B7A-8327-F27484996E5E}" type="datetimeFigureOut">
              <a:rPr lang="it-IT" smtClean="0"/>
              <a:t>21/06/2020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40983-4979-4585-B0B7-76D4C2A1BCE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310586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2" y="527405"/>
            <a:ext cx="5915025" cy="1914702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2" y="2428349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75" indent="0">
              <a:buNone/>
              <a:defRPr sz="1500" b="1"/>
            </a:lvl2pPr>
            <a:lvl3pPr marL="685750" indent="0">
              <a:buNone/>
              <a:defRPr sz="1350" b="1"/>
            </a:lvl3pPr>
            <a:lvl4pPr marL="1028625" indent="0">
              <a:buNone/>
              <a:defRPr sz="1200" b="1"/>
            </a:lvl4pPr>
            <a:lvl5pPr marL="1371500" indent="0">
              <a:buNone/>
              <a:defRPr sz="1200" b="1"/>
            </a:lvl5pPr>
            <a:lvl6pPr marL="1714376" indent="0">
              <a:buNone/>
              <a:defRPr sz="1200" b="1"/>
            </a:lvl6pPr>
            <a:lvl7pPr marL="2057251" indent="0">
              <a:buNone/>
              <a:defRPr sz="1200" b="1"/>
            </a:lvl7pPr>
            <a:lvl8pPr marL="2400126" indent="0">
              <a:buNone/>
              <a:defRPr sz="1200" b="1"/>
            </a:lvl8pPr>
            <a:lvl9pPr marL="2743001" indent="0">
              <a:buNone/>
              <a:defRPr sz="12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2" y="3618444"/>
            <a:ext cx="2901255" cy="532218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4" y="2428349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75" indent="0">
              <a:buNone/>
              <a:defRPr sz="1500" b="1"/>
            </a:lvl2pPr>
            <a:lvl3pPr marL="685750" indent="0">
              <a:buNone/>
              <a:defRPr sz="1350" b="1"/>
            </a:lvl3pPr>
            <a:lvl4pPr marL="1028625" indent="0">
              <a:buNone/>
              <a:defRPr sz="1200" b="1"/>
            </a:lvl4pPr>
            <a:lvl5pPr marL="1371500" indent="0">
              <a:buNone/>
              <a:defRPr sz="1200" b="1"/>
            </a:lvl5pPr>
            <a:lvl6pPr marL="1714376" indent="0">
              <a:buNone/>
              <a:defRPr sz="1200" b="1"/>
            </a:lvl6pPr>
            <a:lvl7pPr marL="2057251" indent="0">
              <a:buNone/>
              <a:defRPr sz="1200" b="1"/>
            </a:lvl7pPr>
            <a:lvl8pPr marL="2400126" indent="0">
              <a:buNone/>
              <a:defRPr sz="1200" b="1"/>
            </a:lvl8pPr>
            <a:lvl9pPr marL="2743001" indent="0">
              <a:buNone/>
              <a:defRPr sz="12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4" y="3618444"/>
            <a:ext cx="2915543" cy="532218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9E03C-F948-4B7A-8327-F27484996E5E}" type="datetimeFigureOut">
              <a:rPr lang="it-IT" smtClean="0"/>
              <a:t>21/06/2020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40983-4979-4585-B0B7-76D4C2A1BCE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7711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9E03C-F948-4B7A-8327-F27484996E5E}" type="datetimeFigureOut">
              <a:rPr lang="it-IT" smtClean="0"/>
              <a:t>21/06/2020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40983-4979-4585-B0B7-76D4C2A1BCE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34177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9E03C-F948-4B7A-8327-F27484996E5E}" type="datetimeFigureOut">
              <a:rPr lang="it-IT" smtClean="0"/>
              <a:t>21/06/2020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40983-4979-4585-B0B7-76D4C2A1BCE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75562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4" y="1426285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2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875" indent="0">
              <a:buNone/>
              <a:defRPr sz="1050"/>
            </a:lvl2pPr>
            <a:lvl3pPr marL="685750" indent="0">
              <a:buNone/>
              <a:defRPr sz="900"/>
            </a:lvl3pPr>
            <a:lvl4pPr marL="1028625" indent="0">
              <a:buNone/>
              <a:defRPr sz="750"/>
            </a:lvl4pPr>
            <a:lvl5pPr marL="1371500" indent="0">
              <a:buNone/>
              <a:defRPr sz="750"/>
            </a:lvl5pPr>
            <a:lvl6pPr marL="1714376" indent="0">
              <a:buNone/>
              <a:defRPr sz="750"/>
            </a:lvl6pPr>
            <a:lvl7pPr marL="2057251" indent="0">
              <a:buNone/>
              <a:defRPr sz="750"/>
            </a:lvl7pPr>
            <a:lvl8pPr marL="2400126" indent="0">
              <a:buNone/>
              <a:defRPr sz="750"/>
            </a:lvl8pPr>
            <a:lvl9pPr marL="2743001" indent="0">
              <a:buNone/>
              <a:defRPr sz="75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9E03C-F948-4B7A-8327-F27484996E5E}" type="datetimeFigureOut">
              <a:rPr lang="it-IT" smtClean="0"/>
              <a:t>21/06/2020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40983-4979-4585-B0B7-76D4C2A1BCE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77314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4" y="1426285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875" indent="0">
              <a:buNone/>
              <a:defRPr sz="2100"/>
            </a:lvl2pPr>
            <a:lvl3pPr marL="685750" indent="0">
              <a:buNone/>
              <a:defRPr sz="1800"/>
            </a:lvl3pPr>
            <a:lvl4pPr marL="1028625" indent="0">
              <a:buNone/>
              <a:defRPr sz="1500"/>
            </a:lvl4pPr>
            <a:lvl5pPr marL="1371500" indent="0">
              <a:buNone/>
              <a:defRPr sz="1500"/>
            </a:lvl5pPr>
            <a:lvl6pPr marL="1714376" indent="0">
              <a:buNone/>
              <a:defRPr sz="1500"/>
            </a:lvl6pPr>
            <a:lvl7pPr marL="2057251" indent="0">
              <a:buNone/>
              <a:defRPr sz="1500"/>
            </a:lvl7pPr>
            <a:lvl8pPr marL="2400126" indent="0">
              <a:buNone/>
              <a:defRPr sz="1500"/>
            </a:lvl8pPr>
            <a:lvl9pPr marL="2743001" indent="0">
              <a:buNone/>
              <a:defRPr sz="15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2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875" indent="0">
              <a:buNone/>
              <a:defRPr sz="1050"/>
            </a:lvl2pPr>
            <a:lvl3pPr marL="685750" indent="0">
              <a:buNone/>
              <a:defRPr sz="900"/>
            </a:lvl3pPr>
            <a:lvl4pPr marL="1028625" indent="0">
              <a:buNone/>
              <a:defRPr sz="750"/>
            </a:lvl4pPr>
            <a:lvl5pPr marL="1371500" indent="0">
              <a:buNone/>
              <a:defRPr sz="750"/>
            </a:lvl5pPr>
            <a:lvl6pPr marL="1714376" indent="0">
              <a:buNone/>
              <a:defRPr sz="750"/>
            </a:lvl6pPr>
            <a:lvl7pPr marL="2057251" indent="0">
              <a:buNone/>
              <a:defRPr sz="750"/>
            </a:lvl7pPr>
            <a:lvl8pPr marL="2400126" indent="0">
              <a:buNone/>
              <a:defRPr sz="750"/>
            </a:lvl8pPr>
            <a:lvl9pPr marL="2743001" indent="0">
              <a:buNone/>
              <a:defRPr sz="75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9E03C-F948-4B7A-8327-F27484996E5E}" type="datetimeFigureOut">
              <a:rPr lang="it-IT" smtClean="0"/>
              <a:t>21/06/2020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40983-4979-4585-B0B7-76D4C2A1BCE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77687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9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9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9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39E03C-F948-4B7A-8327-F27484996E5E}" type="datetimeFigureOut">
              <a:rPr lang="it-IT" smtClean="0"/>
              <a:t>21/06/2020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4" y="9181399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9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B40983-4979-4585-B0B7-76D4C2A1BCE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93453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75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38" indent="-171438" algn="l" defTabSz="68575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13" indent="-171438" algn="l" defTabSz="68575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188" indent="-171438" algn="l" defTabSz="68575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063" indent="-171438" algn="l" defTabSz="68575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2938" indent="-171438" algn="l" defTabSz="68575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813" indent="-171438" algn="l" defTabSz="68575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688" indent="-171438" algn="l" defTabSz="68575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563" indent="-171438" algn="l" defTabSz="68575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438" indent="-171438" algn="l" defTabSz="68575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5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75" algn="l" defTabSz="68575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50" algn="l" defTabSz="68575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25" algn="l" defTabSz="68575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00" algn="l" defTabSz="68575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376" algn="l" defTabSz="68575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51" algn="l" defTabSz="68575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26" algn="l" defTabSz="68575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01" algn="l" defTabSz="68575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Immagine 41">
            <a:extLst>
              <a:ext uri="{FF2B5EF4-FFF2-40B4-BE49-F238E27FC236}">
                <a16:creationId xmlns:a16="http://schemas.microsoft.com/office/drawing/2014/main" id="{D60D2B8F-6BBA-4CB9-A62D-AA1CBFEB14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443" y="4768113"/>
            <a:ext cx="6766244" cy="689185"/>
          </a:xfrm>
          <a:prstGeom prst="rect">
            <a:avLst/>
          </a:prstGeom>
        </p:spPr>
      </p:pic>
      <p:pic>
        <p:nvPicPr>
          <p:cNvPr id="30" name="Immagine 29">
            <a:extLst>
              <a:ext uri="{FF2B5EF4-FFF2-40B4-BE49-F238E27FC236}">
                <a16:creationId xmlns:a16="http://schemas.microsoft.com/office/drawing/2014/main" id="{9FE64B0D-D9EA-44CC-9348-650979AC831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6082" y="3242448"/>
            <a:ext cx="932243" cy="932243"/>
          </a:xfrm>
          <a:prstGeom prst="rect">
            <a:avLst/>
          </a:prstGeom>
        </p:spPr>
      </p:pic>
      <p:pic>
        <p:nvPicPr>
          <p:cNvPr id="22" name="Immagine 21">
            <a:extLst>
              <a:ext uri="{FF2B5EF4-FFF2-40B4-BE49-F238E27FC236}">
                <a16:creationId xmlns:a16="http://schemas.microsoft.com/office/drawing/2014/main" id="{F14C104F-6270-4A96-B713-2E5A3BAA162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8631" y="3331194"/>
            <a:ext cx="829702" cy="829702"/>
          </a:xfrm>
          <a:prstGeom prst="rect">
            <a:avLst/>
          </a:prstGeom>
        </p:spPr>
      </p:pic>
      <p:pic>
        <p:nvPicPr>
          <p:cNvPr id="24" name="Immagine 23">
            <a:extLst>
              <a:ext uri="{FF2B5EF4-FFF2-40B4-BE49-F238E27FC236}">
                <a16:creationId xmlns:a16="http://schemas.microsoft.com/office/drawing/2014/main" id="{F9F45533-C028-484A-91F5-36F5166E891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723" y="3302924"/>
            <a:ext cx="838933" cy="838933"/>
          </a:xfrm>
          <a:prstGeom prst="rect">
            <a:avLst/>
          </a:prstGeom>
        </p:spPr>
      </p:pic>
      <p:pic>
        <p:nvPicPr>
          <p:cNvPr id="28" name="Immagine 27">
            <a:extLst>
              <a:ext uri="{FF2B5EF4-FFF2-40B4-BE49-F238E27FC236}">
                <a16:creationId xmlns:a16="http://schemas.microsoft.com/office/drawing/2014/main" id="{5051A529-9E1B-4E59-A503-91332937951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823" y="3300401"/>
            <a:ext cx="860495" cy="860495"/>
          </a:xfrm>
          <a:prstGeom prst="rect">
            <a:avLst/>
          </a:prstGeom>
        </p:spPr>
      </p:pic>
      <p:sp>
        <p:nvSpPr>
          <p:cNvPr id="4" name="Cerchio vuoto 3">
            <a:extLst>
              <a:ext uri="{FF2B5EF4-FFF2-40B4-BE49-F238E27FC236}">
                <a16:creationId xmlns:a16="http://schemas.microsoft.com/office/drawing/2014/main" id="{8C071AAB-4C76-4D6B-A116-A9B2124D26AD}"/>
              </a:ext>
            </a:extLst>
          </p:cNvPr>
          <p:cNvSpPr/>
          <p:nvPr/>
        </p:nvSpPr>
        <p:spPr>
          <a:xfrm>
            <a:off x="228600" y="382940"/>
            <a:ext cx="1943100" cy="1769710"/>
          </a:xfrm>
          <a:prstGeom prst="donut">
            <a:avLst>
              <a:gd name="adj" fmla="val 5733"/>
            </a:avLst>
          </a:prstGeom>
          <a:gradFill flip="none" rotWithShape="1">
            <a:gsLst>
              <a:gs pos="84250">
                <a:srgbClr val="DB589F"/>
              </a:gs>
              <a:gs pos="82500">
                <a:srgbClr val="DD6394"/>
              </a:gs>
              <a:gs pos="79000">
                <a:srgbClr val="E2797F"/>
              </a:gs>
              <a:gs pos="57000">
                <a:srgbClr val="ECA655"/>
              </a:gs>
              <a:gs pos="86000">
                <a:srgbClr val="D84CA9"/>
              </a:gs>
              <a:gs pos="58000">
                <a:srgbClr val="FFFF00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05AA8EDC-0F23-41F4-9866-2A8B507DF4EE}"/>
              </a:ext>
            </a:extLst>
          </p:cNvPr>
          <p:cNvSpPr txBox="1"/>
          <p:nvPr/>
        </p:nvSpPr>
        <p:spPr>
          <a:xfrm>
            <a:off x="2286000" y="742950"/>
            <a:ext cx="16747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b="1" dirty="0">
                <a:latin typeface="Arial Rounded MT Bold" panose="020F0704030504030204" pitchFamily="34" charset="0"/>
              </a:rPr>
              <a:t>250</a:t>
            </a:r>
          </a:p>
          <a:p>
            <a:pPr algn="ctr"/>
            <a:r>
              <a:rPr lang="it-IT" sz="1600" dirty="0" err="1">
                <a:latin typeface="Arial Rounded MT Bold" panose="020F0704030504030204" pitchFamily="34" charset="0"/>
              </a:rPr>
              <a:t>Publicaciones</a:t>
            </a:r>
            <a:endParaRPr lang="it-IT" sz="1600" dirty="0">
              <a:latin typeface="Arial Rounded MT Bold" panose="020F0704030504030204" pitchFamily="34" charset="0"/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89B79CAB-3CC3-4F7B-9317-12DBCB5F00BC}"/>
              </a:ext>
            </a:extLst>
          </p:cNvPr>
          <p:cNvSpPr txBox="1"/>
          <p:nvPr/>
        </p:nvSpPr>
        <p:spPr>
          <a:xfrm>
            <a:off x="3792552" y="742950"/>
            <a:ext cx="16747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b="1" dirty="0">
                <a:latin typeface="Arial Rounded MT Bold" panose="020F0704030504030204" pitchFamily="34" charset="0"/>
              </a:rPr>
              <a:t>520</a:t>
            </a:r>
          </a:p>
          <a:p>
            <a:pPr algn="ctr"/>
            <a:r>
              <a:rPr lang="it-IT" sz="1600" dirty="0" err="1">
                <a:latin typeface="Arial Rounded MT Bold" panose="020F0704030504030204" pitchFamily="34" charset="0"/>
              </a:rPr>
              <a:t>Seguidores</a:t>
            </a:r>
            <a:endParaRPr lang="it-IT" sz="1600" dirty="0">
              <a:latin typeface="Arial Rounded MT Bold" panose="020F0704030504030204" pitchFamily="34" charset="0"/>
            </a:endParaRP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574B600F-29AF-47D2-85DD-DBBB3F9E9BA0}"/>
              </a:ext>
            </a:extLst>
          </p:cNvPr>
          <p:cNvSpPr txBox="1"/>
          <p:nvPr/>
        </p:nvSpPr>
        <p:spPr>
          <a:xfrm>
            <a:off x="5164152" y="742949"/>
            <a:ext cx="16747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b="1" dirty="0">
                <a:latin typeface="Arial Rounded MT Bold" panose="020F0704030504030204" pitchFamily="34" charset="0"/>
              </a:rPr>
              <a:t>350</a:t>
            </a:r>
          </a:p>
          <a:p>
            <a:pPr algn="ctr"/>
            <a:r>
              <a:rPr lang="it-IT" sz="1600" dirty="0" err="1">
                <a:latin typeface="Arial Rounded MT Bold" panose="020F0704030504030204" pitchFamily="34" charset="0"/>
              </a:rPr>
              <a:t>Seguidos</a:t>
            </a:r>
            <a:endParaRPr lang="it-IT" sz="1600" dirty="0">
              <a:latin typeface="Arial Rounded MT Bold" panose="020F0704030504030204" pitchFamily="34" charset="0"/>
            </a:endParaRP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A027620A-5247-4D74-B9FE-024B022A9A06}"/>
              </a:ext>
            </a:extLst>
          </p:cNvPr>
          <p:cNvSpPr txBox="1"/>
          <p:nvPr/>
        </p:nvSpPr>
        <p:spPr>
          <a:xfrm>
            <a:off x="267834" y="2225248"/>
            <a:ext cx="12816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b="1" dirty="0" err="1"/>
              <a:t>Clase</a:t>
            </a:r>
            <a:r>
              <a:rPr lang="it-IT" sz="1600" b="1" dirty="0"/>
              <a:t> 3° A</a:t>
            </a:r>
          </a:p>
          <a:p>
            <a:r>
              <a:rPr lang="it-IT" sz="1600" b="1" dirty="0"/>
              <a:t>El </a:t>
            </a:r>
            <a:r>
              <a:rPr lang="it-IT" sz="1600" b="1" dirty="0" err="1"/>
              <a:t>mejor</a:t>
            </a:r>
            <a:r>
              <a:rPr lang="it-IT" sz="1600" b="1" dirty="0"/>
              <a:t> cole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E928242B-5B41-403D-BB59-767E6D698FE5}"/>
              </a:ext>
            </a:extLst>
          </p:cNvPr>
          <p:cNvSpPr txBox="1"/>
          <p:nvPr/>
        </p:nvSpPr>
        <p:spPr>
          <a:xfrm>
            <a:off x="320819" y="2834282"/>
            <a:ext cx="62674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/>
              <a:t>La </a:t>
            </a:r>
            <a:r>
              <a:rPr lang="it-IT" sz="1600" dirty="0" err="1"/>
              <a:t>mejor</a:t>
            </a:r>
            <a:r>
              <a:rPr lang="it-IT" sz="1600" dirty="0"/>
              <a:t> </a:t>
            </a:r>
            <a:r>
              <a:rPr lang="it-IT" sz="1600" dirty="0" err="1"/>
              <a:t>clase</a:t>
            </a:r>
            <a:r>
              <a:rPr lang="it-IT" sz="1600" dirty="0"/>
              <a:t> del </a:t>
            </a:r>
            <a:r>
              <a:rPr lang="it-IT" sz="1600" dirty="0" err="1"/>
              <a:t>mundo</a:t>
            </a:r>
            <a:r>
              <a:rPr lang="it-IT" sz="1600" dirty="0"/>
              <a:t> con </a:t>
            </a:r>
            <a:r>
              <a:rPr lang="it-IT" sz="1600" dirty="0" err="1"/>
              <a:t>los</a:t>
            </a:r>
            <a:r>
              <a:rPr lang="it-IT" sz="1600" dirty="0"/>
              <a:t> </a:t>
            </a:r>
            <a:r>
              <a:rPr lang="it-IT" sz="1600" dirty="0" err="1"/>
              <a:t>alumnos</a:t>
            </a:r>
            <a:r>
              <a:rPr lang="it-IT" sz="1600" dirty="0"/>
              <a:t> y </a:t>
            </a:r>
            <a:r>
              <a:rPr lang="it-IT" sz="1600" dirty="0" err="1"/>
              <a:t>las</a:t>
            </a:r>
            <a:r>
              <a:rPr lang="it-IT" sz="1600" dirty="0"/>
              <a:t> </a:t>
            </a:r>
            <a:r>
              <a:rPr lang="it-IT" sz="1600" dirty="0" err="1"/>
              <a:t>alumnas</a:t>
            </a:r>
            <a:r>
              <a:rPr lang="it-IT" sz="1600" dirty="0"/>
              <a:t>  </a:t>
            </a:r>
            <a:r>
              <a:rPr lang="it-IT" sz="1600" dirty="0" err="1"/>
              <a:t>más</a:t>
            </a:r>
            <a:r>
              <a:rPr lang="it-IT" sz="1600" dirty="0"/>
              <a:t> </a:t>
            </a:r>
            <a:r>
              <a:rPr lang="it-IT" sz="1600" dirty="0" err="1"/>
              <a:t>divertidas</a:t>
            </a:r>
            <a:endParaRPr lang="it-IT" sz="1600" dirty="0"/>
          </a:p>
        </p:txBody>
      </p:sp>
      <p:pic>
        <p:nvPicPr>
          <p:cNvPr id="12" name="Immagine 11">
            <a:extLst>
              <a:ext uri="{FF2B5EF4-FFF2-40B4-BE49-F238E27FC236}">
                <a16:creationId xmlns:a16="http://schemas.microsoft.com/office/drawing/2014/main" id="{F8CF16E7-3228-44D2-A4B4-241A3A080B5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V="1">
            <a:off x="6398639" y="2885325"/>
            <a:ext cx="277085" cy="277085"/>
          </a:xfrm>
          <a:prstGeom prst="rect">
            <a:avLst/>
          </a:prstGeom>
        </p:spPr>
      </p:pic>
      <p:sp>
        <p:nvSpPr>
          <p:cNvPr id="13" name="Cerchio vuoto 12">
            <a:extLst>
              <a:ext uri="{FF2B5EF4-FFF2-40B4-BE49-F238E27FC236}">
                <a16:creationId xmlns:a16="http://schemas.microsoft.com/office/drawing/2014/main" id="{5ED45329-2B10-4F65-8EE3-C81433E2293E}"/>
              </a:ext>
            </a:extLst>
          </p:cNvPr>
          <p:cNvSpPr/>
          <p:nvPr/>
        </p:nvSpPr>
        <p:spPr>
          <a:xfrm>
            <a:off x="534075" y="3254654"/>
            <a:ext cx="932243" cy="875170"/>
          </a:xfrm>
          <a:prstGeom prst="donut">
            <a:avLst>
              <a:gd name="adj" fmla="val 5733"/>
            </a:avLst>
          </a:prstGeom>
          <a:gradFill flip="none" rotWithShape="1">
            <a:gsLst>
              <a:gs pos="84250">
                <a:srgbClr val="DB589F"/>
              </a:gs>
              <a:gs pos="82500">
                <a:srgbClr val="DD6394"/>
              </a:gs>
              <a:gs pos="79000">
                <a:srgbClr val="E2797F"/>
              </a:gs>
              <a:gs pos="57000">
                <a:srgbClr val="ECA655"/>
              </a:gs>
              <a:gs pos="86000">
                <a:srgbClr val="D84CA9"/>
              </a:gs>
              <a:gs pos="58000">
                <a:srgbClr val="FFFF00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CE9E79F4-F9BA-49C0-87B8-15B0C003E990}"/>
              </a:ext>
            </a:extLst>
          </p:cNvPr>
          <p:cNvSpPr txBox="1"/>
          <p:nvPr/>
        </p:nvSpPr>
        <p:spPr>
          <a:xfrm>
            <a:off x="340088" y="4175087"/>
            <a:ext cx="13881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b="1" dirty="0" err="1"/>
              <a:t>Nuestras</a:t>
            </a:r>
            <a:r>
              <a:rPr lang="it-IT" sz="1200" b="1" dirty="0"/>
              <a:t> </a:t>
            </a:r>
            <a:r>
              <a:rPr lang="it-IT" sz="1200" b="1" dirty="0" err="1"/>
              <a:t>tonterías</a:t>
            </a:r>
            <a:endParaRPr lang="it-IT" sz="1200" b="1" dirty="0"/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ED5DE1A4-F97C-4790-B18B-D7A46AD43CAC}"/>
              </a:ext>
            </a:extLst>
          </p:cNvPr>
          <p:cNvSpPr txBox="1"/>
          <p:nvPr/>
        </p:nvSpPr>
        <p:spPr>
          <a:xfrm>
            <a:off x="2139731" y="4172838"/>
            <a:ext cx="9598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b="1" dirty="0" err="1"/>
              <a:t>Mejores</a:t>
            </a:r>
            <a:r>
              <a:rPr lang="it-IT" sz="1200" b="1" dirty="0"/>
              <a:t> </a:t>
            </a:r>
            <a:r>
              <a:rPr lang="it-IT" sz="1200" b="1" dirty="0" err="1"/>
              <a:t>momentos</a:t>
            </a:r>
            <a:endParaRPr lang="it-IT" sz="1200" b="1" dirty="0"/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E8EB9271-74A2-45B1-AF93-B21A6C409E7C}"/>
              </a:ext>
            </a:extLst>
          </p:cNvPr>
          <p:cNvSpPr txBox="1"/>
          <p:nvPr/>
        </p:nvSpPr>
        <p:spPr>
          <a:xfrm>
            <a:off x="3733245" y="4265170"/>
            <a:ext cx="9955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b="1" dirty="0" err="1"/>
              <a:t>Excursiones</a:t>
            </a:r>
            <a:endParaRPr lang="it-IT" sz="1200" b="1" dirty="0"/>
          </a:p>
        </p:txBody>
      </p:sp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A6E195B2-331C-49A4-B777-4D300E54ADD3}"/>
              </a:ext>
            </a:extLst>
          </p:cNvPr>
          <p:cNvSpPr txBox="1"/>
          <p:nvPr/>
        </p:nvSpPr>
        <p:spPr>
          <a:xfrm>
            <a:off x="5078732" y="4244304"/>
            <a:ext cx="1556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b="1" dirty="0" err="1"/>
              <a:t>Momentos</a:t>
            </a:r>
            <a:r>
              <a:rPr lang="it-IT" sz="1200" b="1" dirty="0"/>
              <a:t> </a:t>
            </a:r>
            <a:r>
              <a:rPr lang="it-IT" sz="1200" b="1" dirty="0" err="1"/>
              <a:t>divertidos</a:t>
            </a:r>
            <a:endParaRPr lang="it-IT" sz="1200" b="1" dirty="0"/>
          </a:p>
        </p:txBody>
      </p:sp>
      <p:sp>
        <p:nvSpPr>
          <p:cNvPr id="31" name="Cerchio vuoto 30">
            <a:extLst>
              <a:ext uri="{FF2B5EF4-FFF2-40B4-BE49-F238E27FC236}">
                <a16:creationId xmlns:a16="http://schemas.microsoft.com/office/drawing/2014/main" id="{B5A5A28F-0DC1-4DFF-89EA-09C28E1825C6}"/>
              </a:ext>
            </a:extLst>
          </p:cNvPr>
          <p:cNvSpPr/>
          <p:nvPr/>
        </p:nvSpPr>
        <p:spPr>
          <a:xfrm>
            <a:off x="2126187" y="3285726"/>
            <a:ext cx="932243" cy="875170"/>
          </a:xfrm>
          <a:prstGeom prst="donut">
            <a:avLst>
              <a:gd name="adj" fmla="val 5733"/>
            </a:avLst>
          </a:prstGeom>
          <a:gradFill flip="none" rotWithShape="1">
            <a:gsLst>
              <a:gs pos="84250">
                <a:srgbClr val="DB589F"/>
              </a:gs>
              <a:gs pos="82500">
                <a:srgbClr val="DD6394"/>
              </a:gs>
              <a:gs pos="79000">
                <a:srgbClr val="E2797F"/>
              </a:gs>
              <a:gs pos="57000">
                <a:srgbClr val="ECA655"/>
              </a:gs>
              <a:gs pos="86000">
                <a:srgbClr val="D84CA9"/>
              </a:gs>
              <a:gs pos="58000">
                <a:srgbClr val="FFFF00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32" name="Cerchio vuoto 31">
            <a:extLst>
              <a:ext uri="{FF2B5EF4-FFF2-40B4-BE49-F238E27FC236}">
                <a16:creationId xmlns:a16="http://schemas.microsoft.com/office/drawing/2014/main" id="{CAF0CFCC-C6E8-4518-BE60-1EB887ED9411}"/>
              </a:ext>
            </a:extLst>
          </p:cNvPr>
          <p:cNvSpPr/>
          <p:nvPr/>
        </p:nvSpPr>
        <p:spPr>
          <a:xfrm>
            <a:off x="3759109" y="3291066"/>
            <a:ext cx="932243" cy="875170"/>
          </a:xfrm>
          <a:prstGeom prst="donut">
            <a:avLst>
              <a:gd name="adj" fmla="val 5733"/>
            </a:avLst>
          </a:prstGeom>
          <a:gradFill flip="none" rotWithShape="1">
            <a:gsLst>
              <a:gs pos="84250">
                <a:srgbClr val="DB589F"/>
              </a:gs>
              <a:gs pos="82500">
                <a:srgbClr val="DD6394"/>
              </a:gs>
              <a:gs pos="79000">
                <a:srgbClr val="E2797F"/>
              </a:gs>
              <a:gs pos="57000">
                <a:srgbClr val="ECA655"/>
              </a:gs>
              <a:gs pos="86000">
                <a:srgbClr val="D84CA9"/>
              </a:gs>
              <a:gs pos="58000">
                <a:srgbClr val="FFFF00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34" name="Cerchio vuoto 33">
            <a:extLst>
              <a:ext uri="{FF2B5EF4-FFF2-40B4-BE49-F238E27FC236}">
                <a16:creationId xmlns:a16="http://schemas.microsoft.com/office/drawing/2014/main" id="{7154AC14-78F1-4052-991C-1198C896C055}"/>
              </a:ext>
            </a:extLst>
          </p:cNvPr>
          <p:cNvSpPr/>
          <p:nvPr/>
        </p:nvSpPr>
        <p:spPr>
          <a:xfrm>
            <a:off x="5406082" y="3274361"/>
            <a:ext cx="932243" cy="875170"/>
          </a:xfrm>
          <a:prstGeom prst="donut">
            <a:avLst>
              <a:gd name="adj" fmla="val 5733"/>
            </a:avLst>
          </a:prstGeom>
          <a:gradFill flip="none" rotWithShape="1">
            <a:gsLst>
              <a:gs pos="84250">
                <a:srgbClr val="DB589F"/>
              </a:gs>
              <a:gs pos="82500">
                <a:srgbClr val="DD6394"/>
              </a:gs>
              <a:gs pos="79000">
                <a:srgbClr val="E2797F"/>
              </a:gs>
              <a:gs pos="57000">
                <a:srgbClr val="ECA655"/>
              </a:gs>
              <a:gs pos="86000">
                <a:srgbClr val="D84CA9"/>
              </a:gs>
              <a:gs pos="58000">
                <a:srgbClr val="FFFF00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35" name="Rettangolo 34">
            <a:extLst>
              <a:ext uri="{FF2B5EF4-FFF2-40B4-BE49-F238E27FC236}">
                <a16:creationId xmlns:a16="http://schemas.microsoft.com/office/drawing/2014/main" id="{02CB82BE-F832-4A62-BE24-B16712B7BD91}"/>
              </a:ext>
            </a:extLst>
          </p:cNvPr>
          <p:cNvSpPr/>
          <p:nvPr/>
        </p:nvSpPr>
        <p:spPr>
          <a:xfrm>
            <a:off x="340089" y="5432191"/>
            <a:ext cx="1965181" cy="178016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36" name="Rettangolo 35">
            <a:extLst>
              <a:ext uri="{FF2B5EF4-FFF2-40B4-BE49-F238E27FC236}">
                <a16:creationId xmlns:a16="http://schemas.microsoft.com/office/drawing/2014/main" id="{2BA3E365-136E-4BC0-A2FB-8D5ACC6900BE}"/>
              </a:ext>
            </a:extLst>
          </p:cNvPr>
          <p:cNvSpPr/>
          <p:nvPr/>
        </p:nvSpPr>
        <p:spPr>
          <a:xfrm>
            <a:off x="2494537" y="5467770"/>
            <a:ext cx="1965181" cy="178016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37" name="Rettangolo 36">
            <a:extLst>
              <a:ext uri="{FF2B5EF4-FFF2-40B4-BE49-F238E27FC236}">
                <a16:creationId xmlns:a16="http://schemas.microsoft.com/office/drawing/2014/main" id="{1BDECE58-1FB8-4844-B1C1-A022A209CC87}"/>
              </a:ext>
            </a:extLst>
          </p:cNvPr>
          <p:cNvSpPr/>
          <p:nvPr/>
        </p:nvSpPr>
        <p:spPr>
          <a:xfrm>
            <a:off x="4620127" y="5467770"/>
            <a:ext cx="1965181" cy="178016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38" name="Rettangolo 37">
            <a:extLst>
              <a:ext uri="{FF2B5EF4-FFF2-40B4-BE49-F238E27FC236}">
                <a16:creationId xmlns:a16="http://schemas.microsoft.com/office/drawing/2014/main" id="{36FADCE1-0572-48AA-8E9F-D2437F8A3DEA}"/>
              </a:ext>
            </a:extLst>
          </p:cNvPr>
          <p:cNvSpPr/>
          <p:nvPr/>
        </p:nvSpPr>
        <p:spPr>
          <a:xfrm>
            <a:off x="340089" y="7408656"/>
            <a:ext cx="1965181" cy="178016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39" name="Rettangolo 38">
            <a:extLst>
              <a:ext uri="{FF2B5EF4-FFF2-40B4-BE49-F238E27FC236}">
                <a16:creationId xmlns:a16="http://schemas.microsoft.com/office/drawing/2014/main" id="{BA420BF3-0D8F-489E-8CCD-1B1DFA2EE429}"/>
              </a:ext>
            </a:extLst>
          </p:cNvPr>
          <p:cNvSpPr/>
          <p:nvPr/>
        </p:nvSpPr>
        <p:spPr>
          <a:xfrm>
            <a:off x="2485021" y="7408656"/>
            <a:ext cx="1965181" cy="178016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40" name="Rettangolo 39">
            <a:extLst>
              <a:ext uri="{FF2B5EF4-FFF2-40B4-BE49-F238E27FC236}">
                <a16:creationId xmlns:a16="http://schemas.microsoft.com/office/drawing/2014/main" id="{C5B5F33D-6311-40CD-9DFC-62FF9930FC84}"/>
              </a:ext>
            </a:extLst>
          </p:cNvPr>
          <p:cNvSpPr/>
          <p:nvPr/>
        </p:nvSpPr>
        <p:spPr>
          <a:xfrm>
            <a:off x="4629952" y="7408656"/>
            <a:ext cx="1965181" cy="178016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pic>
        <p:nvPicPr>
          <p:cNvPr id="44" name="Immagine 43">
            <a:extLst>
              <a:ext uri="{FF2B5EF4-FFF2-40B4-BE49-F238E27FC236}">
                <a16:creationId xmlns:a16="http://schemas.microsoft.com/office/drawing/2014/main" id="{FDF3CECB-9ADD-4F28-9D02-F371407EB9A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834" y="9288920"/>
            <a:ext cx="6407889" cy="633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55872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erchio vuoto 3">
            <a:extLst>
              <a:ext uri="{FF2B5EF4-FFF2-40B4-BE49-F238E27FC236}">
                <a16:creationId xmlns:a16="http://schemas.microsoft.com/office/drawing/2014/main" id="{8C071AAB-4C76-4D6B-A116-A9B2124D26AD}"/>
              </a:ext>
            </a:extLst>
          </p:cNvPr>
          <p:cNvSpPr/>
          <p:nvPr/>
        </p:nvSpPr>
        <p:spPr>
          <a:xfrm>
            <a:off x="611210" y="520760"/>
            <a:ext cx="1287379" cy="1157102"/>
          </a:xfrm>
          <a:prstGeom prst="donut">
            <a:avLst>
              <a:gd name="adj" fmla="val 5733"/>
            </a:avLst>
          </a:prstGeom>
          <a:gradFill flip="none" rotWithShape="1">
            <a:gsLst>
              <a:gs pos="84250">
                <a:srgbClr val="DB589F"/>
              </a:gs>
              <a:gs pos="82500">
                <a:srgbClr val="DD6394"/>
              </a:gs>
              <a:gs pos="79000">
                <a:srgbClr val="E2797F"/>
              </a:gs>
              <a:gs pos="57000">
                <a:srgbClr val="ECA655"/>
              </a:gs>
              <a:gs pos="86000">
                <a:srgbClr val="D84CA9"/>
              </a:gs>
              <a:gs pos="58000">
                <a:srgbClr val="FFFF00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A027620A-5247-4D74-B9FE-024B022A9A06}"/>
              </a:ext>
            </a:extLst>
          </p:cNvPr>
          <p:cNvSpPr txBox="1"/>
          <p:nvPr/>
        </p:nvSpPr>
        <p:spPr>
          <a:xfrm>
            <a:off x="2063149" y="806922"/>
            <a:ext cx="20275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Clase</a:t>
            </a:r>
            <a:r>
              <a:rPr lang="it-IT" sz="20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3° A</a:t>
            </a:r>
          </a:p>
          <a:p>
            <a:r>
              <a:rPr lang="it-IT" sz="20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El </a:t>
            </a:r>
            <a:r>
              <a:rPr lang="it-IT" sz="2000" b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mejor</a:t>
            </a:r>
            <a:r>
              <a:rPr lang="it-IT" sz="20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cole</a:t>
            </a:r>
          </a:p>
        </p:txBody>
      </p:sp>
      <p:sp>
        <p:nvSpPr>
          <p:cNvPr id="35" name="Rettangolo 34">
            <a:extLst>
              <a:ext uri="{FF2B5EF4-FFF2-40B4-BE49-F238E27FC236}">
                <a16:creationId xmlns:a16="http://schemas.microsoft.com/office/drawing/2014/main" id="{02CB82BE-F832-4A62-BE24-B16712B7BD91}"/>
              </a:ext>
            </a:extLst>
          </p:cNvPr>
          <p:cNvSpPr/>
          <p:nvPr/>
        </p:nvSpPr>
        <p:spPr>
          <a:xfrm>
            <a:off x="611210" y="1878965"/>
            <a:ext cx="5635580" cy="447370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pic>
        <p:nvPicPr>
          <p:cNvPr id="44" name="Immagine 43">
            <a:extLst>
              <a:ext uri="{FF2B5EF4-FFF2-40B4-BE49-F238E27FC236}">
                <a16:creationId xmlns:a16="http://schemas.microsoft.com/office/drawing/2014/main" id="{FDF3CECB-9ADD-4F28-9D02-F371407EB9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756" y="9278813"/>
            <a:ext cx="5997297" cy="593044"/>
          </a:xfrm>
          <a:prstGeom prst="rect">
            <a:avLst/>
          </a:prstGeom>
        </p:spPr>
      </p:pic>
      <p:pic>
        <p:nvPicPr>
          <p:cNvPr id="3" name="Immagine 2">
            <a:extLst>
              <a:ext uri="{FF2B5EF4-FFF2-40B4-BE49-F238E27FC236}">
                <a16:creationId xmlns:a16="http://schemas.microsoft.com/office/drawing/2014/main" id="{BC761944-ABCF-4F6D-9A0B-215F4ED712E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406470"/>
            <a:ext cx="5713390" cy="671151"/>
          </a:xfrm>
          <a:prstGeom prst="rect">
            <a:avLst/>
          </a:prstGeom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70E1F714-91B3-4D52-9C0C-E6E8075C9C8C}"/>
              </a:ext>
            </a:extLst>
          </p:cNvPr>
          <p:cNvSpPr txBox="1"/>
          <p:nvPr/>
        </p:nvSpPr>
        <p:spPr>
          <a:xfrm>
            <a:off x="499756" y="7170392"/>
            <a:ext cx="27680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b="1" dirty="0">
                <a:latin typeface="Calibri Light" panose="020F0302020204030204" pitchFamily="34" charset="0"/>
              </a:rPr>
              <a:t>Le gusta a 3550  </a:t>
            </a:r>
            <a:r>
              <a:rPr lang="it-IT" sz="2000" b="1" dirty="0" err="1">
                <a:latin typeface="Calibri Light" panose="020F0302020204030204" pitchFamily="34" charset="0"/>
              </a:rPr>
              <a:t>personas</a:t>
            </a:r>
            <a:endParaRPr lang="it-IT" sz="2000" b="1" dirty="0"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274869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237</TotalTime>
  <Words>45</Words>
  <Application>Microsoft Office PowerPoint</Application>
  <PresentationFormat>A4 (21x29,7 cm)</PresentationFormat>
  <Paragraphs>16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7" baseType="lpstr">
      <vt:lpstr>Arial</vt:lpstr>
      <vt:lpstr>Arial Rounded MT Bold</vt:lpstr>
      <vt:lpstr>Calibri</vt:lpstr>
      <vt:lpstr>Calibri Light</vt:lpstr>
      <vt:lpstr>Tema di Office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antonino giannopolo</dc:creator>
  <cp:lastModifiedBy>antonino giannopolo</cp:lastModifiedBy>
  <cp:revision>12</cp:revision>
  <dcterms:created xsi:type="dcterms:W3CDTF">2020-06-21T08:19:57Z</dcterms:created>
  <dcterms:modified xsi:type="dcterms:W3CDTF">2020-06-21T12:17:16Z</dcterms:modified>
</cp:coreProperties>
</file>