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E33"/>
    <a:srgbClr val="FF3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 snapToObjects="1">
      <p:cViewPr>
        <p:scale>
          <a:sx n="86" d="100"/>
          <a:sy n="86" d="100"/>
        </p:scale>
        <p:origin x="180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DB62-E556-DA49-93B2-FB0B1187FBCB}" type="datetimeFigureOut">
              <a:rPr lang="es-ES" smtClean="0"/>
              <a:t>30/5/20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AF62-7C97-2E49-BE42-91D52B92A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811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DB62-E556-DA49-93B2-FB0B1187FBCB}" type="datetimeFigureOut">
              <a:rPr lang="es-ES" smtClean="0"/>
              <a:t>30/5/20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AF62-7C97-2E49-BE42-91D52B92A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226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DB62-E556-DA49-93B2-FB0B1187FBCB}" type="datetimeFigureOut">
              <a:rPr lang="es-ES" smtClean="0"/>
              <a:t>30/5/20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AF62-7C97-2E49-BE42-91D52B92A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673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DB62-E556-DA49-93B2-FB0B1187FBCB}" type="datetimeFigureOut">
              <a:rPr lang="es-ES" smtClean="0"/>
              <a:t>30/5/20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AF62-7C97-2E49-BE42-91D52B92A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265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DB62-E556-DA49-93B2-FB0B1187FBCB}" type="datetimeFigureOut">
              <a:rPr lang="es-ES" smtClean="0"/>
              <a:t>30/5/20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AF62-7C97-2E49-BE42-91D52B92A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247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DB62-E556-DA49-93B2-FB0B1187FBCB}" type="datetimeFigureOut">
              <a:rPr lang="es-ES" smtClean="0"/>
              <a:t>30/5/20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AF62-7C97-2E49-BE42-91D52B92A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238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DB62-E556-DA49-93B2-FB0B1187FBCB}" type="datetimeFigureOut">
              <a:rPr lang="es-ES" smtClean="0"/>
              <a:t>30/5/20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AF62-7C97-2E49-BE42-91D52B92A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883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DB62-E556-DA49-93B2-FB0B1187FBCB}" type="datetimeFigureOut">
              <a:rPr lang="es-ES" smtClean="0"/>
              <a:t>30/5/20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AF62-7C97-2E49-BE42-91D52B92A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826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DB62-E556-DA49-93B2-FB0B1187FBCB}" type="datetimeFigureOut">
              <a:rPr lang="es-ES" smtClean="0"/>
              <a:t>30/5/20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AF62-7C97-2E49-BE42-91D52B92A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074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DB62-E556-DA49-93B2-FB0B1187FBCB}" type="datetimeFigureOut">
              <a:rPr lang="es-ES" smtClean="0"/>
              <a:t>30/5/20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AF62-7C97-2E49-BE42-91D52B92A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34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DB62-E556-DA49-93B2-FB0B1187FBCB}" type="datetimeFigureOut">
              <a:rPr lang="es-ES" smtClean="0"/>
              <a:t>30/5/20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AF62-7C97-2E49-BE42-91D52B92A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089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3DB62-E556-DA49-93B2-FB0B1187FBCB}" type="datetimeFigureOut">
              <a:rPr lang="es-ES" smtClean="0"/>
              <a:t>30/5/20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5AF62-7C97-2E49-BE42-91D52B92A1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663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illo 3">
            <a:extLst>
              <a:ext uri="{FF2B5EF4-FFF2-40B4-BE49-F238E27FC236}">
                <a16:creationId xmlns:a16="http://schemas.microsoft.com/office/drawing/2014/main" id="{E948DC25-3D3E-CE41-83DB-C6FC40193351}"/>
              </a:ext>
            </a:extLst>
          </p:cNvPr>
          <p:cNvSpPr/>
          <p:nvPr/>
        </p:nvSpPr>
        <p:spPr>
          <a:xfrm rot="13596581">
            <a:off x="245957" y="393743"/>
            <a:ext cx="1547049" cy="1576218"/>
          </a:xfrm>
          <a:prstGeom prst="donut">
            <a:avLst>
              <a:gd name="adj" fmla="val 4178"/>
            </a:avLst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5000">
                <a:srgbClr val="FFC000"/>
              </a:gs>
              <a:gs pos="52000">
                <a:srgbClr val="FE3E33"/>
              </a:gs>
              <a:gs pos="89000">
                <a:srgbClr val="FF39A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F4974F8-0431-4348-A639-B9D0ED7D976F}"/>
              </a:ext>
            </a:extLst>
          </p:cNvPr>
          <p:cNvSpPr txBox="1"/>
          <p:nvPr/>
        </p:nvSpPr>
        <p:spPr>
          <a:xfrm>
            <a:off x="1894668" y="873950"/>
            <a:ext cx="1678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Century Gothic" panose="020B0502020202020204" pitchFamily="34" charset="0"/>
              </a:rPr>
              <a:t>556</a:t>
            </a:r>
          </a:p>
          <a:p>
            <a:pPr algn="ctr"/>
            <a:r>
              <a:rPr lang="es-ES" sz="1600" dirty="0">
                <a:latin typeface="Century Gothic" panose="020B0502020202020204" pitchFamily="34" charset="0"/>
              </a:rPr>
              <a:t>Publicaciones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782E127-B1CC-A64E-A7AC-CA6012571090}"/>
              </a:ext>
            </a:extLst>
          </p:cNvPr>
          <p:cNvSpPr txBox="1"/>
          <p:nvPr/>
        </p:nvSpPr>
        <p:spPr>
          <a:xfrm>
            <a:off x="3619090" y="878602"/>
            <a:ext cx="1804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Century Gothic" panose="020B0502020202020204" pitchFamily="34" charset="0"/>
              </a:rPr>
              <a:t>100 mil</a:t>
            </a:r>
          </a:p>
          <a:p>
            <a:pPr algn="ctr"/>
            <a:r>
              <a:rPr lang="es-ES" sz="1600" dirty="0">
                <a:latin typeface="Century Gothic" panose="020B0502020202020204" pitchFamily="34" charset="0"/>
              </a:rPr>
              <a:t>Publicaciones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46278DB-CB44-5F4E-B3F1-E0728950D6D0}"/>
              </a:ext>
            </a:extLst>
          </p:cNvPr>
          <p:cNvSpPr txBox="1"/>
          <p:nvPr/>
        </p:nvSpPr>
        <p:spPr>
          <a:xfrm>
            <a:off x="5323668" y="889465"/>
            <a:ext cx="15343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Century Gothic" panose="020B0502020202020204" pitchFamily="34" charset="0"/>
              </a:rPr>
              <a:t>121</a:t>
            </a:r>
            <a:r>
              <a:rPr lang="es-ES" sz="1600" dirty="0"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s-ES" sz="1600" dirty="0">
                <a:latin typeface="Century Gothic" panose="020B0502020202020204" pitchFamily="34" charset="0"/>
              </a:rPr>
              <a:t>Seguidos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B253C40-750D-1A44-A25D-8341BBCDA340}"/>
              </a:ext>
            </a:extLst>
          </p:cNvPr>
          <p:cNvSpPr txBox="1"/>
          <p:nvPr/>
        </p:nvSpPr>
        <p:spPr>
          <a:xfrm>
            <a:off x="396607" y="2190418"/>
            <a:ext cx="2599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Century Gothic" panose="020B0502020202020204" pitchFamily="34" charset="0"/>
              </a:rPr>
              <a:t>Clase 6ºA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2E7CF35-A677-FE48-9964-066B12D7A0D6}"/>
              </a:ext>
            </a:extLst>
          </p:cNvPr>
          <p:cNvSpPr txBox="1"/>
          <p:nvPr/>
        </p:nvSpPr>
        <p:spPr>
          <a:xfrm>
            <a:off x="396606" y="2559750"/>
            <a:ext cx="2599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El mejor cole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4840E1E-2A97-734E-81D1-F45BA27A9E5D}"/>
              </a:ext>
            </a:extLst>
          </p:cNvPr>
          <p:cNvSpPr txBox="1"/>
          <p:nvPr/>
        </p:nvSpPr>
        <p:spPr>
          <a:xfrm>
            <a:off x="396606" y="2988019"/>
            <a:ext cx="5805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La mejor clase del mundo.       Con los alumnos y alumnas más divertidos. 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87DDD0B0-B903-DF4D-B594-A7DBBC841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650" y="3029320"/>
            <a:ext cx="225737" cy="225737"/>
          </a:xfrm>
          <a:prstGeom prst="rect">
            <a:avLst/>
          </a:prstGeom>
        </p:spPr>
      </p:pic>
      <p:sp>
        <p:nvSpPr>
          <p:cNvPr id="13" name="Anillo 12">
            <a:extLst>
              <a:ext uri="{FF2B5EF4-FFF2-40B4-BE49-F238E27FC236}">
                <a16:creationId xmlns:a16="http://schemas.microsoft.com/office/drawing/2014/main" id="{2F2EA542-8718-504F-B76E-2EA3E077F855}"/>
              </a:ext>
            </a:extLst>
          </p:cNvPr>
          <p:cNvSpPr/>
          <p:nvPr/>
        </p:nvSpPr>
        <p:spPr>
          <a:xfrm rot="13596581">
            <a:off x="545522" y="3660155"/>
            <a:ext cx="720000" cy="720000"/>
          </a:xfrm>
          <a:prstGeom prst="donut">
            <a:avLst>
              <a:gd name="adj" fmla="val 417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Anillo 13">
            <a:extLst>
              <a:ext uri="{FF2B5EF4-FFF2-40B4-BE49-F238E27FC236}">
                <a16:creationId xmlns:a16="http://schemas.microsoft.com/office/drawing/2014/main" id="{84F095BF-E189-CD46-87DC-4112121D8D0A}"/>
              </a:ext>
            </a:extLst>
          </p:cNvPr>
          <p:cNvSpPr/>
          <p:nvPr/>
        </p:nvSpPr>
        <p:spPr>
          <a:xfrm rot="13596581">
            <a:off x="2127671" y="3660156"/>
            <a:ext cx="720000" cy="720000"/>
          </a:xfrm>
          <a:prstGeom prst="donut">
            <a:avLst>
              <a:gd name="adj" fmla="val 417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" name="Anillo 14">
            <a:extLst>
              <a:ext uri="{FF2B5EF4-FFF2-40B4-BE49-F238E27FC236}">
                <a16:creationId xmlns:a16="http://schemas.microsoft.com/office/drawing/2014/main" id="{DF783F98-EAB0-9447-AF21-2CF70F4CABF0}"/>
              </a:ext>
            </a:extLst>
          </p:cNvPr>
          <p:cNvSpPr/>
          <p:nvPr/>
        </p:nvSpPr>
        <p:spPr>
          <a:xfrm rot="13596581">
            <a:off x="3707463" y="3660156"/>
            <a:ext cx="720000" cy="720000"/>
          </a:xfrm>
          <a:prstGeom prst="donut">
            <a:avLst>
              <a:gd name="adj" fmla="val 417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Anillo 15">
            <a:extLst>
              <a:ext uri="{FF2B5EF4-FFF2-40B4-BE49-F238E27FC236}">
                <a16:creationId xmlns:a16="http://schemas.microsoft.com/office/drawing/2014/main" id="{DB857086-E6DB-A44C-82A9-412A8416D127}"/>
              </a:ext>
            </a:extLst>
          </p:cNvPr>
          <p:cNvSpPr/>
          <p:nvPr/>
        </p:nvSpPr>
        <p:spPr>
          <a:xfrm rot="13596581">
            <a:off x="5287256" y="3660155"/>
            <a:ext cx="720000" cy="720000"/>
          </a:xfrm>
          <a:prstGeom prst="donut">
            <a:avLst>
              <a:gd name="adj" fmla="val 417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5D15EFC2-4D62-0E49-A285-9CBB0FEDE5E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68777" y="3783592"/>
            <a:ext cx="476986" cy="476986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3A027E8A-506F-7145-85FC-3CED8361724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47999" y="3796746"/>
            <a:ext cx="476986" cy="47698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24FBC720-4115-E043-8498-AB1F493D150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787100" y="3698152"/>
            <a:ext cx="575580" cy="57558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1AC4E649-39FE-D744-BF97-59E6D3BF3FE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408763" y="3815373"/>
            <a:ext cx="476986" cy="476986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E9FAF211-0E9F-C448-AE58-173E399B26AF}"/>
              </a:ext>
            </a:extLst>
          </p:cNvPr>
          <p:cNvSpPr txBox="1"/>
          <p:nvPr/>
        </p:nvSpPr>
        <p:spPr>
          <a:xfrm>
            <a:off x="1765122" y="4428433"/>
            <a:ext cx="15343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Century Gothic" panose="020B0502020202020204" pitchFamily="34" charset="0"/>
              </a:rPr>
              <a:t>Mejores momentos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F53D0E7-D399-1646-8F0E-BABFC04D3721}"/>
              </a:ext>
            </a:extLst>
          </p:cNvPr>
          <p:cNvSpPr txBox="1"/>
          <p:nvPr/>
        </p:nvSpPr>
        <p:spPr>
          <a:xfrm>
            <a:off x="140713" y="4428433"/>
            <a:ext cx="15343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Century Gothic" panose="020B0502020202020204" pitchFamily="34" charset="0"/>
              </a:rPr>
              <a:t>Nuestras tonterías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DAA56B87-8A43-4645-BBCD-A5449214170A}"/>
              </a:ext>
            </a:extLst>
          </p:cNvPr>
          <p:cNvSpPr txBox="1"/>
          <p:nvPr/>
        </p:nvSpPr>
        <p:spPr>
          <a:xfrm>
            <a:off x="3307724" y="4428433"/>
            <a:ext cx="15343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Century Gothic" panose="020B0502020202020204" pitchFamily="34" charset="0"/>
              </a:rPr>
              <a:t>Excursiones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E0E661E-CAD0-A640-B25E-4AEED0618C0F}"/>
              </a:ext>
            </a:extLst>
          </p:cNvPr>
          <p:cNvSpPr txBox="1"/>
          <p:nvPr/>
        </p:nvSpPr>
        <p:spPr>
          <a:xfrm>
            <a:off x="4850326" y="4446867"/>
            <a:ext cx="17079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Century Gothic" panose="020B0502020202020204" pitchFamily="34" charset="0"/>
              </a:rPr>
              <a:t>Momentos divertidos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713DF403-15B0-1440-8CBC-63BE63DB329E}"/>
              </a:ext>
            </a:extLst>
          </p:cNvPr>
          <p:cNvSpPr/>
          <p:nvPr/>
        </p:nvSpPr>
        <p:spPr>
          <a:xfrm>
            <a:off x="140713" y="4934373"/>
            <a:ext cx="2176961" cy="231198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A2DA06DF-AC67-734A-AD9C-017BC7F3F10D}"/>
              </a:ext>
            </a:extLst>
          </p:cNvPr>
          <p:cNvSpPr/>
          <p:nvPr/>
        </p:nvSpPr>
        <p:spPr>
          <a:xfrm>
            <a:off x="2358546" y="4934371"/>
            <a:ext cx="2176961" cy="231198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15D78FBF-3797-A440-8AA6-145ED33C9765}"/>
              </a:ext>
            </a:extLst>
          </p:cNvPr>
          <p:cNvSpPr/>
          <p:nvPr/>
        </p:nvSpPr>
        <p:spPr>
          <a:xfrm>
            <a:off x="4576379" y="4934371"/>
            <a:ext cx="2176961" cy="231198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2753F3F9-0456-AE48-945A-6C91E0E5AE13}"/>
              </a:ext>
            </a:extLst>
          </p:cNvPr>
          <p:cNvSpPr/>
          <p:nvPr/>
        </p:nvSpPr>
        <p:spPr>
          <a:xfrm>
            <a:off x="140713" y="7345231"/>
            <a:ext cx="2176961" cy="231198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30F7ED12-FC4E-7A43-ADC2-6887713B177D}"/>
              </a:ext>
            </a:extLst>
          </p:cNvPr>
          <p:cNvSpPr/>
          <p:nvPr/>
        </p:nvSpPr>
        <p:spPr>
          <a:xfrm>
            <a:off x="2358546" y="7345229"/>
            <a:ext cx="2176961" cy="231198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30648843-504A-F349-9E70-4EF625FCBB25}"/>
              </a:ext>
            </a:extLst>
          </p:cNvPr>
          <p:cNvSpPr/>
          <p:nvPr/>
        </p:nvSpPr>
        <p:spPr>
          <a:xfrm>
            <a:off x="4576379" y="7345229"/>
            <a:ext cx="2176961" cy="231198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4C7C0E10-962E-1B4D-B569-B3AA2F00FE38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899768" y="5803037"/>
            <a:ext cx="598831" cy="573880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CF750D36-C6BD-2242-8303-FD0CF289B020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3147611" y="5751511"/>
            <a:ext cx="598831" cy="573880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C1F7B6A0-3EB9-4944-9440-81FCA64B1996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408763" y="5751511"/>
            <a:ext cx="598831" cy="573880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ECBE7029-486D-D546-B60F-ED13F27424E5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907270" y="8214283"/>
            <a:ext cx="598831" cy="573880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07EA67D4-CBDF-2A44-98D2-96705A965A8E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3223612" y="8214283"/>
            <a:ext cx="598831" cy="573880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BE67D720-7539-2441-BE6F-8C13BF8CCD2F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5423708" y="8212567"/>
            <a:ext cx="598831" cy="57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4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ángulo 28">
            <a:extLst>
              <a:ext uri="{FF2B5EF4-FFF2-40B4-BE49-F238E27FC236}">
                <a16:creationId xmlns:a16="http://schemas.microsoft.com/office/drawing/2014/main" id="{7F7B6806-1E31-1246-B9E4-5F616BA9A78C}"/>
              </a:ext>
            </a:extLst>
          </p:cNvPr>
          <p:cNvSpPr/>
          <p:nvPr/>
        </p:nvSpPr>
        <p:spPr>
          <a:xfrm>
            <a:off x="122686" y="130121"/>
            <a:ext cx="2176961" cy="2311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8F124B72-6352-284A-976C-B65005043195}"/>
              </a:ext>
            </a:extLst>
          </p:cNvPr>
          <p:cNvSpPr/>
          <p:nvPr/>
        </p:nvSpPr>
        <p:spPr>
          <a:xfrm>
            <a:off x="2340519" y="130119"/>
            <a:ext cx="2176961" cy="2311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DEA87174-8270-A941-BA3E-ED525D739381}"/>
              </a:ext>
            </a:extLst>
          </p:cNvPr>
          <p:cNvSpPr/>
          <p:nvPr/>
        </p:nvSpPr>
        <p:spPr>
          <a:xfrm>
            <a:off x="4558352" y="130119"/>
            <a:ext cx="2176961" cy="2311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8119D777-2D90-A542-B1DB-E441CCA24284}"/>
              </a:ext>
            </a:extLst>
          </p:cNvPr>
          <p:cNvSpPr/>
          <p:nvPr/>
        </p:nvSpPr>
        <p:spPr>
          <a:xfrm>
            <a:off x="122686" y="2540979"/>
            <a:ext cx="2176961" cy="2311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374E75A7-2982-F143-8172-140B52BD18DA}"/>
              </a:ext>
            </a:extLst>
          </p:cNvPr>
          <p:cNvSpPr/>
          <p:nvPr/>
        </p:nvSpPr>
        <p:spPr>
          <a:xfrm>
            <a:off x="2340519" y="2540977"/>
            <a:ext cx="2176961" cy="2311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3B1AA5EE-407D-C647-A2BE-5EA13657EEAC}"/>
              </a:ext>
            </a:extLst>
          </p:cNvPr>
          <p:cNvSpPr/>
          <p:nvPr/>
        </p:nvSpPr>
        <p:spPr>
          <a:xfrm>
            <a:off x="4558352" y="2540977"/>
            <a:ext cx="2176961" cy="2311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4546C662-EE41-7246-B66A-4BA0BA36689A}"/>
              </a:ext>
            </a:extLst>
          </p:cNvPr>
          <p:cNvSpPr/>
          <p:nvPr/>
        </p:nvSpPr>
        <p:spPr>
          <a:xfrm>
            <a:off x="122686" y="4949002"/>
            <a:ext cx="2176961" cy="2311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BE61B397-3EDE-154D-858A-0D2CBE51D37C}"/>
              </a:ext>
            </a:extLst>
          </p:cNvPr>
          <p:cNvSpPr/>
          <p:nvPr/>
        </p:nvSpPr>
        <p:spPr>
          <a:xfrm>
            <a:off x="2340519" y="4949000"/>
            <a:ext cx="2176961" cy="2311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20B74ECE-74D0-8E41-960D-10B6A0C5EADF}"/>
              </a:ext>
            </a:extLst>
          </p:cNvPr>
          <p:cNvSpPr/>
          <p:nvPr/>
        </p:nvSpPr>
        <p:spPr>
          <a:xfrm>
            <a:off x="4558352" y="4949000"/>
            <a:ext cx="2176961" cy="2311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89812C30-D0FB-3D40-9FB9-F7CAD36A1567}"/>
              </a:ext>
            </a:extLst>
          </p:cNvPr>
          <p:cNvSpPr/>
          <p:nvPr/>
        </p:nvSpPr>
        <p:spPr>
          <a:xfrm>
            <a:off x="122686" y="7359860"/>
            <a:ext cx="2176961" cy="2311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3AB659A1-51F5-9940-81B5-47DC4C278D3F}"/>
              </a:ext>
            </a:extLst>
          </p:cNvPr>
          <p:cNvSpPr/>
          <p:nvPr/>
        </p:nvSpPr>
        <p:spPr>
          <a:xfrm>
            <a:off x="2340519" y="7359858"/>
            <a:ext cx="2176961" cy="2311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F62CE454-AE20-2B4E-95C1-A4EF89411E54}"/>
              </a:ext>
            </a:extLst>
          </p:cNvPr>
          <p:cNvSpPr/>
          <p:nvPr/>
        </p:nvSpPr>
        <p:spPr>
          <a:xfrm>
            <a:off x="4558352" y="7359858"/>
            <a:ext cx="2176961" cy="23119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329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illo 3">
            <a:extLst>
              <a:ext uri="{FF2B5EF4-FFF2-40B4-BE49-F238E27FC236}">
                <a16:creationId xmlns:a16="http://schemas.microsoft.com/office/drawing/2014/main" id="{CD8EA1F6-7389-2949-B8A1-D46D932FC50E}"/>
              </a:ext>
            </a:extLst>
          </p:cNvPr>
          <p:cNvSpPr/>
          <p:nvPr/>
        </p:nvSpPr>
        <p:spPr>
          <a:xfrm rot="13596581">
            <a:off x="5766371" y="9034522"/>
            <a:ext cx="648000" cy="648000"/>
          </a:xfrm>
          <a:prstGeom prst="donut">
            <a:avLst>
              <a:gd name="adj" fmla="val 4178"/>
            </a:avLst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5000">
                <a:srgbClr val="FFC000"/>
              </a:gs>
              <a:gs pos="52000">
                <a:srgbClr val="FE3E33"/>
              </a:gs>
              <a:gs pos="89000">
                <a:srgbClr val="FF39A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FA2CFAA-4B76-CD41-8E6C-7A9282F4514E}"/>
              </a:ext>
            </a:extLst>
          </p:cNvPr>
          <p:cNvSpPr txBox="1"/>
          <p:nvPr/>
        </p:nvSpPr>
        <p:spPr>
          <a:xfrm>
            <a:off x="1186576" y="437543"/>
            <a:ext cx="2599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Century Gothic" panose="020B0502020202020204" pitchFamily="34" charset="0"/>
              </a:rPr>
              <a:t>Clase 6ºA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EA833FA-523A-A745-82C4-307A77C68BD3}"/>
              </a:ext>
            </a:extLst>
          </p:cNvPr>
          <p:cNvSpPr/>
          <p:nvPr/>
        </p:nvSpPr>
        <p:spPr>
          <a:xfrm>
            <a:off x="309605" y="1246793"/>
            <a:ext cx="6139017" cy="417964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A6A47B62-3079-5F4A-AF52-C7A100D5A1E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89388" y="5542107"/>
            <a:ext cx="598831" cy="573880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09242ABA-52B9-5F49-8804-3E46912F2BA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2680" y="5476694"/>
            <a:ext cx="598831" cy="639293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C47B6B33-1DBA-9B4C-A9F9-804070551C4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531511" y="5493317"/>
            <a:ext cx="673445" cy="681558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4255A8CB-666C-8D44-936B-501B6015334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810757" y="5500047"/>
            <a:ext cx="559227" cy="681558"/>
          </a:xfrm>
          <a:prstGeom prst="rect">
            <a:avLst/>
          </a:prstGeom>
        </p:spPr>
      </p:pic>
      <p:sp>
        <p:nvSpPr>
          <p:cNvPr id="30" name="CuadroTexto 29">
            <a:extLst>
              <a:ext uri="{FF2B5EF4-FFF2-40B4-BE49-F238E27FC236}">
                <a16:creationId xmlns:a16="http://schemas.microsoft.com/office/drawing/2014/main" id="{FD57F2C5-2F14-D845-AB78-7F78307F4E41}"/>
              </a:ext>
            </a:extLst>
          </p:cNvPr>
          <p:cNvSpPr txBox="1"/>
          <p:nvPr/>
        </p:nvSpPr>
        <p:spPr>
          <a:xfrm>
            <a:off x="289388" y="6132610"/>
            <a:ext cx="347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Century Gothic" panose="020B0502020202020204" pitchFamily="34" charset="0"/>
              </a:rPr>
              <a:t>Le gusta a 3.345 personas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FF035DF9-8964-E849-B6C3-F8769F083FB9}"/>
              </a:ext>
            </a:extLst>
          </p:cNvPr>
          <p:cNvSpPr txBox="1"/>
          <p:nvPr/>
        </p:nvSpPr>
        <p:spPr>
          <a:xfrm>
            <a:off x="289388" y="6518565"/>
            <a:ext cx="62860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_____________________________________________________ _____________________________________________________ _____________________________________________________ _____________________________________________________ _____________________________________________________ _____________________________________________________ _____________________________________________________ _____________________________________________________</a:t>
            </a:r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id="{1D1B85B5-0ACF-244A-877B-7E077B734D5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294798" y="8991390"/>
            <a:ext cx="662625" cy="681558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AA12EB0E-0F1C-D14A-A843-6A91109F3F4E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3042389" y="9043111"/>
            <a:ext cx="673445" cy="630821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6B4D9D84-F2D7-7F4F-8419-7F37DDDEFA2A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1680908" y="9023917"/>
            <a:ext cx="663622" cy="681558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AE749F39-8867-F14C-A3D1-432BF6C50EE9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4221557" y="8508753"/>
            <a:ext cx="1219409" cy="1249520"/>
          </a:xfrm>
          <a:prstGeom prst="rect">
            <a:avLst/>
          </a:prstGeom>
        </p:spPr>
      </p:pic>
      <p:sp>
        <p:nvSpPr>
          <p:cNvPr id="36" name="Anillo 35">
            <a:extLst>
              <a:ext uri="{FF2B5EF4-FFF2-40B4-BE49-F238E27FC236}">
                <a16:creationId xmlns:a16="http://schemas.microsoft.com/office/drawing/2014/main" id="{E8C53CE0-9F69-BC40-9A91-29A2BDB1DDFB}"/>
              </a:ext>
            </a:extLst>
          </p:cNvPr>
          <p:cNvSpPr/>
          <p:nvPr/>
        </p:nvSpPr>
        <p:spPr>
          <a:xfrm rot="13596581">
            <a:off x="346416" y="262208"/>
            <a:ext cx="720000" cy="720000"/>
          </a:xfrm>
          <a:prstGeom prst="donut">
            <a:avLst>
              <a:gd name="adj" fmla="val 4178"/>
            </a:avLst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5000">
                <a:srgbClr val="FFC000"/>
              </a:gs>
              <a:gs pos="52000">
                <a:srgbClr val="FE3E33"/>
              </a:gs>
              <a:gs pos="89000">
                <a:srgbClr val="FF39A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72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48</Words>
  <Application>Microsoft Macintosh PowerPoint</Application>
  <PresentationFormat>A4 (210 x 297 mm)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Caldas</dc:creator>
  <cp:lastModifiedBy>Laura Caldas</cp:lastModifiedBy>
  <cp:revision>3</cp:revision>
  <cp:lastPrinted>2020-05-30T09:02:57Z</cp:lastPrinted>
  <dcterms:created xsi:type="dcterms:W3CDTF">2020-05-30T08:39:23Z</dcterms:created>
  <dcterms:modified xsi:type="dcterms:W3CDTF">2020-05-30T09:04:06Z</dcterms:modified>
</cp:coreProperties>
</file>