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A0C"/>
    <a:srgbClr val="EDF222"/>
    <a:srgbClr val="C5111E"/>
    <a:srgbClr val="E0444F"/>
    <a:srgbClr val="F6E3E0"/>
    <a:srgbClr val="B22710"/>
    <a:srgbClr val="F37D80"/>
    <a:srgbClr val="BE6056"/>
    <a:srgbClr val="E9E995"/>
    <a:srgbClr val="F1E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8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216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642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31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48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60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5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21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399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87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65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FC623-2EFA-4DD7-AC81-07020CEAB4A5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30B30-73F8-45A6-8AD4-689CC7FF4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43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nillo"/>
          <p:cNvSpPr/>
          <p:nvPr/>
        </p:nvSpPr>
        <p:spPr>
          <a:xfrm>
            <a:off x="260648" y="611560"/>
            <a:ext cx="1440160" cy="1368152"/>
          </a:xfrm>
          <a:prstGeom prst="donut">
            <a:avLst>
              <a:gd name="adj" fmla="val 1430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EDF222">
                  <a:alpha val="32941"/>
                </a:srgbClr>
              </a:gs>
              <a:gs pos="45000">
                <a:srgbClr val="F37D80">
                  <a:alpha val="83137"/>
                </a:srgbClr>
              </a:gs>
              <a:gs pos="35835">
                <a:srgbClr val="D3BD64"/>
              </a:gs>
              <a:gs pos="77000">
                <a:srgbClr val="BE6056">
                  <a:alpha val="63137"/>
                </a:srgbClr>
              </a:gs>
              <a:gs pos="100000">
                <a:srgbClr val="E6DCAC"/>
              </a:gs>
            </a:gsLst>
            <a:lin ang="5400000" scaled="0"/>
          </a:gradFill>
          <a:ln>
            <a:gradFill>
              <a:gsLst>
                <a:gs pos="0">
                  <a:srgbClr val="C5CA0C"/>
                </a:gs>
                <a:gs pos="50000">
                  <a:srgbClr val="C5111E">
                    <a:alpha val="78039"/>
                  </a:srgbClr>
                </a:gs>
                <a:gs pos="26000">
                  <a:srgbClr val="BFCFEC"/>
                </a:gs>
                <a:gs pos="100000">
                  <a:srgbClr val="E0444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13248" y="93647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Comic Sans MS" pitchFamily="66" charset="0"/>
              </a:rPr>
              <a:t>467</a:t>
            </a:r>
          </a:p>
          <a:p>
            <a:r>
              <a:rPr lang="es-MX" sz="1400" dirty="0" smtClean="0">
                <a:latin typeface="Comic Sans MS" pitchFamily="66" charset="0"/>
              </a:rPr>
              <a:t>Publicaciones</a:t>
            </a:r>
            <a:endParaRPr lang="es-MX" sz="1400" dirty="0" smtClean="0"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81400" y="936473"/>
            <a:ext cx="999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Comic Sans MS" pitchFamily="66" charset="0"/>
              </a:rPr>
              <a:t>784</a:t>
            </a:r>
            <a:endParaRPr lang="es-MX" sz="1400" dirty="0" smtClean="0">
              <a:latin typeface="Comic Sans MS" pitchFamily="66" charset="0"/>
            </a:endParaRPr>
          </a:p>
          <a:p>
            <a:r>
              <a:rPr lang="es-MX" sz="1400" dirty="0" smtClean="0">
                <a:latin typeface="Comic Sans MS" pitchFamily="66" charset="0"/>
              </a:rPr>
              <a:t>Seguidor</a:t>
            </a:r>
            <a:endParaRPr lang="es-MX" sz="1400" dirty="0" smtClean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81128" y="936472"/>
            <a:ext cx="1276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Comic Sans MS" pitchFamily="66" charset="0"/>
              </a:rPr>
              <a:t>5943</a:t>
            </a:r>
          </a:p>
          <a:p>
            <a:r>
              <a:rPr lang="es-MX" sz="1400" dirty="0" smtClean="0">
                <a:latin typeface="Comic Sans MS" pitchFamily="66" charset="0"/>
              </a:rPr>
              <a:t>seguidores</a:t>
            </a:r>
            <a:endParaRPr lang="es-MX" sz="1400" dirty="0" smtClean="0"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0648" y="2228716"/>
            <a:ext cx="166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omic Sans MS" pitchFamily="66" charset="0"/>
              </a:rPr>
              <a:t>Clase  de 2°B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3068" y="2469574"/>
            <a:ext cx="530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Comic Sans MS" pitchFamily="66" charset="0"/>
              </a:rPr>
              <a:t>Los alumnos mas creativos  y  responsables.</a:t>
            </a:r>
            <a:endParaRPr lang="es-MX" sz="2000" dirty="0">
              <a:latin typeface="Comic Sans MS" pitchFamily="66" charset="0"/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3786288" y="3109854"/>
            <a:ext cx="792000" cy="792000"/>
            <a:chOff x="3581400" y="3109854"/>
            <a:chExt cx="792000" cy="792000"/>
          </a:xfrm>
        </p:grpSpPr>
        <p:pic>
          <p:nvPicPr>
            <p:cNvPr id="1028" name="Picture 4" descr="C:\Users\TOSHIBA\Pictures\Imagenes Diana\emoji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10" t="37469" r="39171" b="25061"/>
            <a:stretch/>
          </p:blipFill>
          <p:spPr bwMode="auto">
            <a:xfrm>
              <a:off x="3601528" y="3222123"/>
              <a:ext cx="751743" cy="567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9 Anillo"/>
            <p:cNvSpPr/>
            <p:nvPr/>
          </p:nvSpPr>
          <p:spPr>
            <a:xfrm>
              <a:off x="3581400" y="3109854"/>
              <a:ext cx="792000" cy="792000"/>
            </a:xfrm>
            <a:prstGeom prst="donut">
              <a:avLst>
                <a:gd name="adj" fmla="val 50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460268" y="3080951"/>
            <a:ext cx="806976" cy="792000"/>
            <a:chOff x="863756" y="3109854"/>
            <a:chExt cx="806976" cy="792000"/>
          </a:xfrm>
        </p:grpSpPr>
        <p:pic>
          <p:nvPicPr>
            <p:cNvPr id="1029" name="Picture 5" descr="C:\Users\TOSHIBA\Pictures\Imagenes Diana\emoji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02" t="39438" r="58203" b="21123"/>
            <a:stretch/>
          </p:blipFill>
          <p:spPr bwMode="auto">
            <a:xfrm>
              <a:off x="895480" y="3261414"/>
              <a:ext cx="775252" cy="597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10 Anillo"/>
            <p:cNvSpPr/>
            <p:nvPr/>
          </p:nvSpPr>
          <p:spPr>
            <a:xfrm>
              <a:off x="863756" y="3109854"/>
              <a:ext cx="792000" cy="792000"/>
            </a:xfrm>
            <a:prstGeom prst="donut">
              <a:avLst>
                <a:gd name="adj" fmla="val 50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5219159" y="3109854"/>
            <a:ext cx="792000" cy="792000"/>
            <a:chOff x="4930921" y="3109854"/>
            <a:chExt cx="792000" cy="792000"/>
          </a:xfrm>
        </p:grpSpPr>
        <p:pic>
          <p:nvPicPr>
            <p:cNvPr id="1031" name="Picture 7" descr="C:\Users\TOSHIBA\Pictures\Imagenes Diana\emoji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70" r="58860" b="65751"/>
            <a:stretch/>
          </p:blipFill>
          <p:spPr bwMode="auto">
            <a:xfrm>
              <a:off x="5099862" y="3246505"/>
              <a:ext cx="623059" cy="518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11 Anillo"/>
            <p:cNvSpPr/>
            <p:nvPr/>
          </p:nvSpPr>
          <p:spPr>
            <a:xfrm>
              <a:off x="4930921" y="3109854"/>
              <a:ext cx="792000" cy="792000"/>
            </a:xfrm>
            <a:prstGeom prst="donut">
              <a:avLst>
                <a:gd name="adj" fmla="val 50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2105323" y="3037791"/>
            <a:ext cx="792000" cy="792000"/>
            <a:chOff x="2213248" y="3109854"/>
            <a:chExt cx="792000" cy="792000"/>
          </a:xfrm>
        </p:grpSpPr>
        <p:pic>
          <p:nvPicPr>
            <p:cNvPr id="1030" name="Picture 6" descr="C:\Users\TOSHIBA\Pictures\Imagenes Diana\emoji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140" r="38515" b="67063"/>
            <a:stretch/>
          </p:blipFill>
          <p:spPr bwMode="auto">
            <a:xfrm>
              <a:off x="2389021" y="3270888"/>
              <a:ext cx="616227" cy="498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12 Anillo"/>
            <p:cNvSpPr/>
            <p:nvPr/>
          </p:nvSpPr>
          <p:spPr>
            <a:xfrm>
              <a:off x="2213248" y="3109854"/>
              <a:ext cx="792000" cy="792000"/>
            </a:xfrm>
            <a:prstGeom prst="donut">
              <a:avLst>
                <a:gd name="adj" fmla="val 50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4" name="13 CuadroTexto"/>
          <p:cNvSpPr txBox="1"/>
          <p:nvPr/>
        </p:nvSpPr>
        <p:spPr>
          <a:xfrm>
            <a:off x="164772" y="4015351"/>
            <a:ext cx="1631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Comic Sans MS" pitchFamily="66" charset="0"/>
              </a:rPr>
              <a:t>Momentos alegras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716463" y="4015350"/>
            <a:ext cx="1745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Comic Sans MS" pitchFamily="66" charset="0"/>
              </a:rPr>
              <a:t>Momentos especiales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461955" y="4015352"/>
            <a:ext cx="1407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Comic Sans MS" pitchFamily="66" charset="0"/>
              </a:rPr>
              <a:t> </a:t>
            </a:r>
            <a:r>
              <a:rPr lang="es-MX" sz="1200" dirty="0" smtClean="0">
                <a:latin typeface="Comic Sans MS" pitchFamily="66" charset="0"/>
              </a:rPr>
              <a:t>Súper creativos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994414" y="4015349"/>
            <a:ext cx="141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Comic Sans MS" pitchFamily="66" charset="0"/>
              </a:rPr>
              <a:t>Momentos  guía</a:t>
            </a:r>
            <a:endParaRPr lang="es-MX" sz="1200" dirty="0">
              <a:latin typeface="Comic Sans MS" pitchFamily="66" charset="0"/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260648" y="4499992"/>
            <a:ext cx="6212431" cy="1512168"/>
            <a:chOff x="260648" y="4499992"/>
            <a:chExt cx="6212431" cy="1512168"/>
          </a:xfrm>
        </p:grpSpPr>
        <p:sp>
          <p:nvSpPr>
            <p:cNvPr id="19" name="18 Rectángulo"/>
            <p:cNvSpPr/>
            <p:nvPr/>
          </p:nvSpPr>
          <p:spPr>
            <a:xfrm>
              <a:off x="260648" y="4499992"/>
              <a:ext cx="195260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2375584" y="4499992"/>
              <a:ext cx="195260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0" name="29 Rectángulo"/>
            <p:cNvSpPr/>
            <p:nvPr/>
          </p:nvSpPr>
          <p:spPr>
            <a:xfrm>
              <a:off x="4520479" y="4499992"/>
              <a:ext cx="195260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260648" y="6516216"/>
            <a:ext cx="6212431" cy="1512168"/>
            <a:chOff x="260648" y="4499992"/>
            <a:chExt cx="6212431" cy="1512168"/>
          </a:xfrm>
        </p:grpSpPr>
        <p:sp>
          <p:nvSpPr>
            <p:cNvPr id="33" name="32 Rectángulo"/>
            <p:cNvSpPr/>
            <p:nvPr/>
          </p:nvSpPr>
          <p:spPr>
            <a:xfrm>
              <a:off x="260648" y="4499992"/>
              <a:ext cx="195260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2375584" y="4499992"/>
              <a:ext cx="195260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4520479" y="4499992"/>
              <a:ext cx="195260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2" name="AutoShape 9" descr="El nuevo logo de Instagram - diariodesign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3" t="25073" r="26225" b="25924"/>
          <a:stretch/>
        </p:blipFill>
        <p:spPr bwMode="auto">
          <a:xfrm>
            <a:off x="5447286" y="216473"/>
            <a:ext cx="1065632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3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TOSHIBA</cp:lastModifiedBy>
  <cp:revision>7</cp:revision>
  <dcterms:created xsi:type="dcterms:W3CDTF">2020-06-06T03:21:28Z</dcterms:created>
  <dcterms:modified xsi:type="dcterms:W3CDTF">2020-06-06T04:26:33Z</dcterms:modified>
</cp:coreProperties>
</file>