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2160" y="-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7A47-8642-4E2F-8A8F-72DCC52D679B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48C2C-E9B0-4C0A-8ECD-5C2C2CF0DEA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48C2C-E9B0-4C0A-8ECD-5C2C2CF0DEAE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8022-AE44-4FF9-95B7-6FA34AE51A7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CC15-1EC5-46BD-A76C-F380CEB76F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8022-AE44-4FF9-95B7-6FA34AE51A7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CC15-1EC5-46BD-A76C-F380CEB76F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8022-AE44-4FF9-95B7-6FA34AE51A7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CC15-1EC5-46BD-A76C-F380CEB76F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8022-AE44-4FF9-95B7-6FA34AE51A7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CC15-1EC5-46BD-A76C-F380CEB76F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8022-AE44-4FF9-95B7-6FA34AE51A7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CC15-1EC5-46BD-A76C-F380CEB76F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8022-AE44-4FF9-95B7-6FA34AE51A7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CC15-1EC5-46BD-A76C-F380CEB76F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8022-AE44-4FF9-95B7-6FA34AE51A7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CC15-1EC5-46BD-A76C-F380CEB76F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8022-AE44-4FF9-95B7-6FA34AE51A7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CC15-1EC5-46BD-A76C-F380CEB76F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8022-AE44-4FF9-95B7-6FA34AE51A7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CC15-1EC5-46BD-A76C-F380CEB76F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8022-AE44-4FF9-95B7-6FA34AE51A7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CC15-1EC5-46BD-A76C-F380CEB76F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8022-AE44-4FF9-95B7-6FA34AE51A7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CC15-1EC5-46BD-A76C-F380CEB76F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98022-AE44-4FF9-95B7-6FA34AE51A7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3CC15-1EC5-46BD-A76C-F380CEB76F0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nillo"/>
          <p:cNvSpPr/>
          <p:nvPr/>
        </p:nvSpPr>
        <p:spPr>
          <a:xfrm>
            <a:off x="500042" y="452406"/>
            <a:ext cx="1571636" cy="1571636"/>
          </a:xfrm>
          <a:prstGeom prst="donut">
            <a:avLst>
              <a:gd name="adj" fmla="val 3702"/>
            </a:avLst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214554" y="1010639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latin typeface="Century Gothic" pitchFamily="34" charset="0"/>
              </a:rPr>
              <a:t>1556</a:t>
            </a:r>
          </a:p>
          <a:p>
            <a:pPr algn="ctr"/>
            <a:r>
              <a:rPr lang="es-ES" sz="1600" dirty="0" smtClean="0">
                <a:latin typeface="Century Gothic" pitchFamily="34" charset="0"/>
              </a:rPr>
              <a:t>Seguidores</a:t>
            </a:r>
            <a:endParaRPr lang="es-ES" sz="1600" dirty="0">
              <a:latin typeface="Century Gothic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072074" y="1010639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latin typeface="Century Gothic" pitchFamily="34" charset="0"/>
              </a:rPr>
              <a:t>1200</a:t>
            </a:r>
          </a:p>
          <a:p>
            <a:pPr algn="ctr"/>
            <a:r>
              <a:rPr lang="es-ES" sz="1600" dirty="0" smtClean="0">
                <a:latin typeface="Century Gothic" pitchFamily="34" charset="0"/>
              </a:rPr>
              <a:t>Seguidos</a:t>
            </a:r>
            <a:endParaRPr lang="es-ES" sz="1600" dirty="0">
              <a:latin typeface="Century Gothic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00438" y="1010639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latin typeface="Century Gothic" pitchFamily="34" charset="0"/>
              </a:rPr>
              <a:t>782</a:t>
            </a:r>
          </a:p>
          <a:p>
            <a:pPr algn="ctr"/>
            <a:r>
              <a:rPr lang="es-ES" sz="1600" dirty="0" smtClean="0">
                <a:latin typeface="Century Gothic" pitchFamily="34" charset="0"/>
              </a:rPr>
              <a:t>Publicaciones</a:t>
            </a:r>
            <a:endParaRPr lang="es-ES" sz="1600" dirty="0">
              <a:latin typeface="Century Gothic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00042" y="223835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entury Gothic" pitchFamily="34" charset="0"/>
              </a:rPr>
              <a:t>1º Infantil B</a:t>
            </a:r>
            <a:endParaRPr lang="es-ES" b="1" dirty="0">
              <a:latin typeface="Century Gothic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00042" y="2595546"/>
            <a:ext cx="242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Los peques del cole</a:t>
            </a:r>
            <a:endParaRPr lang="es-ES" sz="1200" b="1" dirty="0">
              <a:solidFill>
                <a:schemeClr val="bg1">
                  <a:lumMod val="6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0042" y="2881298"/>
            <a:ext cx="3571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0070C0"/>
                </a:solidFill>
                <a:latin typeface="Century Gothic" pitchFamily="34" charset="0"/>
              </a:rPr>
              <a:t>Colegio Ntra. Sra. de las Victorias – Madrid </a:t>
            </a:r>
            <a:endParaRPr lang="es-ES" sz="12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1" name="10 Anillo"/>
          <p:cNvSpPr/>
          <p:nvPr/>
        </p:nvSpPr>
        <p:spPr>
          <a:xfrm>
            <a:off x="500042" y="3167050"/>
            <a:ext cx="571504" cy="571504"/>
          </a:xfrm>
          <a:prstGeom prst="donut">
            <a:avLst>
              <a:gd name="adj" fmla="val 3702"/>
            </a:avLst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2" name="11 Anillo"/>
          <p:cNvSpPr/>
          <p:nvPr/>
        </p:nvSpPr>
        <p:spPr>
          <a:xfrm>
            <a:off x="1214422" y="3167050"/>
            <a:ext cx="571504" cy="571504"/>
          </a:xfrm>
          <a:prstGeom prst="donut">
            <a:avLst>
              <a:gd name="adj" fmla="val 3702"/>
            </a:avLst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12 Anillo"/>
          <p:cNvSpPr/>
          <p:nvPr/>
        </p:nvSpPr>
        <p:spPr>
          <a:xfrm>
            <a:off x="2000240" y="3167050"/>
            <a:ext cx="571504" cy="571504"/>
          </a:xfrm>
          <a:prstGeom prst="donut">
            <a:avLst>
              <a:gd name="adj" fmla="val 3702"/>
            </a:avLst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13 Anillo"/>
          <p:cNvSpPr/>
          <p:nvPr/>
        </p:nvSpPr>
        <p:spPr>
          <a:xfrm>
            <a:off x="2786058" y="3167050"/>
            <a:ext cx="571504" cy="571504"/>
          </a:xfrm>
          <a:prstGeom prst="donut">
            <a:avLst>
              <a:gd name="adj" fmla="val 3702"/>
            </a:avLst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" name="14 Anillo"/>
          <p:cNvSpPr/>
          <p:nvPr/>
        </p:nvSpPr>
        <p:spPr>
          <a:xfrm>
            <a:off x="3571876" y="3167050"/>
            <a:ext cx="571504" cy="571504"/>
          </a:xfrm>
          <a:prstGeom prst="donut">
            <a:avLst>
              <a:gd name="adj" fmla="val 3702"/>
            </a:avLst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00042" y="3809992"/>
            <a:ext cx="571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latin typeface="Century Gothic" pitchFamily="34" charset="0"/>
              </a:rPr>
              <a:t>Clase</a:t>
            </a:r>
            <a:endParaRPr lang="es-ES" sz="1000" dirty="0">
              <a:latin typeface="Century Gothic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071546" y="3809992"/>
            <a:ext cx="7858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latin typeface="Century Gothic" pitchFamily="34" charset="0"/>
              </a:rPr>
              <a:t>Carnaval</a:t>
            </a:r>
            <a:endParaRPr lang="es-ES" sz="1000" dirty="0">
              <a:latin typeface="Century Gothic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000240" y="3809992"/>
            <a:ext cx="571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latin typeface="Century Gothic" pitchFamily="34" charset="0"/>
              </a:rPr>
              <a:t>Protas</a:t>
            </a:r>
            <a:endParaRPr lang="es-ES" sz="1000" dirty="0">
              <a:latin typeface="Century Gothic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786058" y="3809992"/>
            <a:ext cx="571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latin typeface="Century Gothic" pitchFamily="34" charset="0"/>
              </a:rPr>
              <a:t>Arte</a:t>
            </a:r>
            <a:endParaRPr lang="es-ES" sz="1000" dirty="0">
              <a:latin typeface="Century Gothic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571876" y="3809992"/>
            <a:ext cx="642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latin typeface="Century Gothic" pitchFamily="34" charset="0"/>
              </a:rPr>
              <a:t>Salidas</a:t>
            </a:r>
            <a:endParaRPr lang="es-ES" sz="1000" dirty="0">
              <a:latin typeface="Century Gothic" pitchFamily="34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197430" y="4381496"/>
            <a:ext cx="2088000" cy="208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tángulo"/>
          <p:cNvSpPr/>
          <p:nvPr/>
        </p:nvSpPr>
        <p:spPr>
          <a:xfrm>
            <a:off x="2357430" y="4381496"/>
            <a:ext cx="2088000" cy="208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Rectángulo"/>
          <p:cNvSpPr/>
          <p:nvPr/>
        </p:nvSpPr>
        <p:spPr>
          <a:xfrm>
            <a:off x="4500570" y="4381496"/>
            <a:ext cx="2088000" cy="208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214290" y="6667512"/>
            <a:ext cx="2088000" cy="208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>
            <a:off x="2374290" y="6667512"/>
            <a:ext cx="2088000" cy="208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4517430" y="6667512"/>
            <a:ext cx="2088000" cy="208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3" name="32 Imagen" descr="307885-P7YTXU-450.jpg"/>
          <p:cNvPicPr>
            <a:picLocks noChangeAspect="1"/>
          </p:cNvPicPr>
          <p:nvPr/>
        </p:nvPicPr>
        <p:blipFill>
          <a:blip r:embed="rId3" cstate="print"/>
          <a:srcRect l="6250" t="76563" r="51562" b="7812"/>
          <a:stretch>
            <a:fillRect/>
          </a:stretch>
        </p:blipFill>
        <p:spPr>
          <a:xfrm>
            <a:off x="2928934" y="238092"/>
            <a:ext cx="1928826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29</Words>
  <Application>Microsoft Office PowerPoint</Application>
  <PresentationFormat>A4 (210 x 297 mm)</PresentationFormat>
  <Paragraphs>15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Jennifer de Castro Coperias</dc:creator>
  <cp:lastModifiedBy>Jennifer de Castro Coperias</cp:lastModifiedBy>
  <cp:revision>9</cp:revision>
  <dcterms:created xsi:type="dcterms:W3CDTF">2020-06-04T16:46:55Z</dcterms:created>
  <dcterms:modified xsi:type="dcterms:W3CDTF">2020-06-04T18:11:46Z</dcterms:modified>
</cp:coreProperties>
</file>