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6858000" cy="9906000" type="A4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4489"/>
    <a:srgbClr val="E34BEF"/>
    <a:srgbClr val="FB9037"/>
    <a:srgbClr val="FEF6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2" d="100"/>
          <a:sy n="52" d="100"/>
        </p:scale>
        <p:origin x="159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CD090-E352-42A3-99B5-137F172039C1}" type="datetimeFigureOut">
              <a:rPr lang="es-AR" smtClean="0"/>
              <a:t>6/6/2020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87BB5-79BC-4B60-A64E-1A58A9BCF522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6480210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CD090-E352-42A3-99B5-137F172039C1}" type="datetimeFigureOut">
              <a:rPr lang="es-AR" smtClean="0"/>
              <a:t>6/6/2020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87BB5-79BC-4B60-A64E-1A58A9BCF522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6012696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CD090-E352-42A3-99B5-137F172039C1}" type="datetimeFigureOut">
              <a:rPr lang="es-AR" smtClean="0"/>
              <a:t>6/6/2020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87BB5-79BC-4B60-A64E-1A58A9BCF522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4331574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CD090-E352-42A3-99B5-137F172039C1}" type="datetimeFigureOut">
              <a:rPr lang="es-AR" smtClean="0"/>
              <a:t>6/6/2020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87BB5-79BC-4B60-A64E-1A58A9BCF522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5065266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CD090-E352-42A3-99B5-137F172039C1}" type="datetimeFigureOut">
              <a:rPr lang="es-AR" smtClean="0"/>
              <a:t>6/6/2020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87BB5-79BC-4B60-A64E-1A58A9BCF522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4157978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CD090-E352-42A3-99B5-137F172039C1}" type="datetimeFigureOut">
              <a:rPr lang="es-AR" smtClean="0"/>
              <a:t>6/6/2020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87BB5-79BC-4B60-A64E-1A58A9BCF522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2732431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CD090-E352-42A3-99B5-137F172039C1}" type="datetimeFigureOut">
              <a:rPr lang="es-AR" smtClean="0"/>
              <a:t>6/6/2020</a:t>
            </a:fld>
            <a:endParaRPr lang="es-A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87BB5-79BC-4B60-A64E-1A58A9BCF522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2495880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CD090-E352-42A3-99B5-137F172039C1}" type="datetimeFigureOut">
              <a:rPr lang="es-AR" smtClean="0"/>
              <a:t>6/6/2020</a:t>
            </a:fld>
            <a:endParaRPr lang="es-A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87BB5-79BC-4B60-A64E-1A58A9BCF522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4729976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CD090-E352-42A3-99B5-137F172039C1}" type="datetimeFigureOut">
              <a:rPr lang="es-AR" smtClean="0"/>
              <a:t>6/6/2020</a:t>
            </a:fld>
            <a:endParaRPr lang="es-A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87BB5-79BC-4B60-A64E-1A58A9BCF522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930016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CD090-E352-42A3-99B5-137F172039C1}" type="datetimeFigureOut">
              <a:rPr lang="es-AR" smtClean="0"/>
              <a:t>6/6/2020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87BB5-79BC-4B60-A64E-1A58A9BCF522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1593135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CD090-E352-42A3-99B5-137F172039C1}" type="datetimeFigureOut">
              <a:rPr lang="es-AR" smtClean="0"/>
              <a:t>6/6/2020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87BB5-79BC-4B60-A64E-1A58A9BCF522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1159803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4CD090-E352-42A3-99B5-137F172039C1}" type="datetimeFigureOut">
              <a:rPr lang="es-AR" smtClean="0"/>
              <a:t>6/6/2020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887BB5-79BC-4B60-A64E-1A58A9BCF522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9364298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eg"/><Relationship Id="rId3" Type="http://schemas.openxmlformats.org/officeDocument/2006/relationships/image" Target="../media/image8.jpeg"/><Relationship Id="rId7" Type="http://schemas.openxmlformats.org/officeDocument/2006/relationships/image" Target="../media/image12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11" Type="http://schemas.openxmlformats.org/officeDocument/2006/relationships/image" Target="../media/image16.jpeg"/><Relationship Id="rId5" Type="http://schemas.openxmlformats.org/officeDocument/2006/relationships/image" Target="../media/image10.jpeg"/><Relationship Id="rId10" Type="http://schemas.openxmlformats.org/officeDocument/2006/relationships/image" Target="../media/image15.png"/><Relationship Id="rId4" Type="http://schemas.openxmlformats.org/officeDocument/2006/relationships/image" Target="../media/image9.jpeg"/><Relationship Id="rId9" Type="http://schemas.openxmlformats.org/officeDocument/2006/relationships/image" Target="../media/image1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nillo 3"/>
          <p:cNvSpPr/>
          <p:nvPr/>
        </p:nvSpPr>
        <p:spPr>
          <a:xfrm>
            <a:off x="244750" y="2940846"/>
            <a:ext cx="759545" cy="730377"/>
          </a:xfrm>
          <a:prstGeom prst="donut">
            <a:avLst>
              <a:gd name="adj" fmla="val 10414"/>
            </a:avLst>
          </a:prstGeom>
          <a:gradFill>
            <a:gsLst>
              <a:gs pos="73000">
                <a:srgbClr val="FA5873"/>
              </a:gs>
              <a:gs pos="80000">
                <a:srgbClr val="E34BEF"/>
              </a:gs>
              <a:gs pos="0">
                <a:srgbClr val="FB9037"/>
              </a:gs>
              <a:gs pos="60000">
                <a:srgbClr val="FA4489"/>
              </a:gs>
              <a:gs pos="97000">
                <a:srgbClr val="FA4489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>
              <a:solidFill>
                <a:schemeClr val="tx1"/>
              </a:solidFill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2015413" y="690465"/>
            <a:ext cx="15488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 smtClean="0">
                <a:latin typeface="Corbel" panose="020B0503020204020204" pitchFamily="34" charset="0"/>
              </a:rPr>
              <a:t>      1.200</a:t>
            </a:r>
          </a:p>
          <a:p>
            <a:r>
              <a:rPr lang="es-MX" b="1" dirty="0" smtClean="0">
                <a:latin typeface="Corbel" panose="020B0503020204020204" pitchFamily="34" charset="0"/>
              </a:rPr>
              <a:t>Publicaciones</a:t>
            </a:r>
            <a:endParaRPr lang="es-AR" b="1" dirty="0">
              <a:latin typeface="Corbel" panose="020B0503020204020204" pitchFamily="34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3694920" y="696389"/>
            <a:ext cx="129875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b="1" dirty="0" smtClean="0">
                <a:latin typeface="Corbel" panose="020B0503020204020204" pitchFamily="34" charset="0"/>
              </a:rPr>
              <a:t>   2.300</a:t>
            </a:r>
          </a:p>
          <a:p>
            <a:r>
              <a:rPr lang="es-MX" b="1" dirty="0" smtClean="0">
                <a:latin typeface="Corbel" panose="020B0503020204020204" pitchFamily="34" charset="0"/>
              </a:rPr>
              <a:t>Seguidores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5206481" y="690464"/>
            <a:ext cx="11383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 smtClean="0">
                <a:latin typeface="Corbel" panose="020B0503020204020204" pitchFamily="34" charset="0"/>
              </a:rPr>
              <a:t>   3.100</a:t>
            </a:r>
          </a:p>
          <a:p>
            <a:r>
              <a:rPr lang="es-MX" b="1" dirty="0" smtClean="0">
                <a:latin typeface="Corbel" panose="020B0503020204020204" pitchFamily="34" charset="0"/>
              </a:rPr>
              <a:t>Seguidos</a:t>
            </a:r>
            <a:endParaRPr lang="es-AR" b="1" dirty="0">
              <a:latin typeface="Corbel" panose="020B0503020204020204" pitchFamily="34" charset="0"/>
            </a:endParaRPr>
          </a:p>
        </p:txBody>
      </p:sp>
      <p:sp>
        <p:nvSpPr>
          <p:cNvPr id="8" name="CuadroTexto 7"/>
          <p:cNvSpPr txBox="1"/>
          <p:nvPr/>
        </p:nvSpPr>
        <p:spPr>
          <a:xfrm>
            <a:off x="186611" y="1853125"/>
            <a:ext cx="27058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dirty="0" err="1" smtClean="0">
                <a:latin typeface="Corbel" panose="020B0503020204020204" pitchFamily="34" charset="0"/>
              </a:rPr>
              <a:t>First</a:t>
            </a:r>
            <a:r>
              <a:rPr lang="es-MX" sz="2400" b="1" dirty="0" smtClean="0">
                <a:latin typeface="Corbel" panose="020B0503020204020204" pitchFamily="34" charset="0"/>
              </a:rPr>
              <a:t> </a:t>
            </a:r>
            <a:r>
              <a:rPr lang="es-MX" sz="2400" b="1" dirty="0" err="1" smtClean="0">
                <a:latin typeface="Corbel" panose="020B0503020204020204" pitchFamily="34" charset="0"/>
              </a:rPr>
              <a:t>Year</a:t>
            </a:r>
            <a:endParaRPr lang="es-AR" sz="2400" b="1" dirty="0">
              <a:latin typeface="Corbel" panose="020B0503020204020204" pitchFamily="34" charset="0"/>
            </a:endParaRPr>
          </a:p>
        </p:txBody>
      </p:sp>
      <p:sp>
        <p:nvSpPr>
          <p:cNvPr id="9" name="CuadroTexto 8"/>
          <p:cNvSpPr txBox="1"/>
          <p:nvPr/>
        </p:nvSpPr>
        <p:spPr>
          <a:xfrm>
            <a:off x="152614" y="2355610"/>
            <a:ext cx="34896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err="1" smtClean="0">
                <a:latin typeface="Algerian" panose="04020705040A02060702" pitchFamily="82" charset="0"/>
              </a:rPr>
              <a:t>The</a:t>
            </a:r>
            <a:r>
              <a:rPr lang="es-MX" dirty="0" smtClean="0">
                <a:latin typeface="Algerian" panose="04020705040A02060702" pitchFamily="82" charset="0"/>
              </a:rPr>
              <a:t> </a:t>
            </a:r>
            <a:r>
              <a:rPr lang="es-MX" dirty="0" err="1" smtClean="0">
                <a:latin typeface="Algerian" panose="04020705040A02060702" pitchFamily="82" charset="0"/>
              </a:rPr>
              <a:t>most</a:t>
            </a:r>
            <a:r>
              <a:rPr lang="es-MX" dirty="0" smtClean="0">
                <a:latin typeface="Algerian" panose="04020705040A02060702" pitchFamily="82" charset="0"/>
              </a:rPr>
              <a:t> </a:t>
            </a:r>
            <a:r>
              <a:rPr lang="es-MX" dirty="0" err="1" smtClean="0">
                <a:latin typeface="Algerian" panose="04020705040A02060702" pitchFamily="82" charset="0"/>
              </a:rPr>
              <a:t>hilarious</a:t>
            </a:r>
            <a:r>
              <a:rPr lang="es-MX" dirty="0" smtClean="0">
                <a:latin typeface="Algerian" panose="04020705040A02060702" pitchFamily="82" charset="0"/>
              </a:rPr>
              <a:t> </a:t>
            </a:r>
            <a:r>
              <a:rPr lang="es-MX" dirty="0" err="1" smtClean="0">
                <a:latin typeface="Algerian" panose="04020705040A02060702" pitchFamily="82" charset="0"/>
              </a:rPr>
              <a:t>class</a:t>
            </a:r>
            <a:r>
              <a:rPr lang="es-MX" dirty="0" smtClean="0">
                <a:latin typeface="Algerian" panose="04020705040A02060702" pitchFamily="82" charset="0"/>
              </a:rPr>
              <a:t>  </a:t>
            </a:r>
            <a:endParaRPr lang="es-AR" dirty="0">
              <a:latin typeface="Algerian" panose="04020705040A02060702" pitchFamily="82" charset="0"/>
            </a:endParaRPr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2055" y="2377268"/>
            <a:ext cx="467155" cy="467155"/>
          </a:xfrm>
          <a:prstGeom prst="rect">
            <a:avLst/>
          </a:prstGeom>
        </p:spPr>
      </p:pic>
      <p:sp>
        <p:nvSpPr>
          <p:cNvPr id="11" name="Anillo 10"/>
          <p:cNvSpPr/>
          <p:nvPr/>
        </p:nvSpPr>
        <p:spPr>
          <a:xfrm>
            <a:off x="205272" y="190592"/>
            <a:ext cx="1623527" cy="1642188"/>
          </a:xfrm>
          <a:prstGeom prst="donut">
            <a:avLst>
              <a:gd name="adj" fmla="val 5459"/>
            </a:avLst>
          </a:prstGeom>
          <a:gradFill>
            <a:gsLst>
              <a:gs pos="73000">
                <a:srgbClr val="FA5873"/>
              </a:gs>
              <a:gs pos="80000">
                <a:srgbClr val="E34BEF"/>
              </a:gs>
              <a:gs pos="0">
                <a:srgbClr val="FB9037"/>
              </a:gs>
              <a:gs pos="60000">
                <a:srgbClr val="FA4489"/>
              </a:gs>
              <a:gs pos="97000">
                <a:srgbClr val="FA4489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dirty="0">
              <a:solidFill>
                <a:schemeClr val="tx1"/>
              </a:solidFill>
            </a:endParaRPr>
          </a:p>
        </p:txBody>
      </p:sp>
      <p:sp>
        <p:nvSpPr>
          <p:cNvPr id="15" name="Anillo 14"/>
          <p:cNvSpPr/>
          <p:nvPr/>
        </p:nvSpPr>
        <p:spPr>
          <a:xfrm>
            <a:off x="1819780" y="2974635"/>
            <a:ext cx="759545" cy="753261"/>
          </a:xfrm>
          <a:prstGeom prst="donut">
            <a:avLst>
              <a:gd name="adj" fmla="val 10414"/>
            </a:avLst>
          </a:prstGeom>
          <a:gradFill>
            <a:gsLst>
              <a:gs pos="73000">
                <a:srgbClr val="FA5873"/>
              </a:gs>
              <a:gs pos="80000">
                <a:srgbClr val="E34BEF"/>
              </a:gs>
              <a:gs pos="0">
                <a:srgbClr val="FB9037"/>
              </a:gs>
              <a:gs pos="60000">
                <a:srgbClr val="FA4489"/>
              </a:gs>
              <a:gs pos="97000">
                <a:srgbClr val="FA4489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>
              <a:solidFill>
                <a:schemeClr val="tx1"/>
              </a:solidFill>
            </a:endParaRPr>
          </a:p>
        </p:txBody>
      </p:sp>
      <p:sp>
        <p:nvSpPr>
          <p:cNvPr id="16" name="Anillo 15"/>
          <p:cNvSpPr/>
          <p:nvPr/>
        </p:nvSpPr>
        <p:spPr>
          <a:xfrm>
            <a:off x="3318620" y="2959363"/>
            <a:ext cx="759545" cy="753261"/>
          </a:xfrm>
          <a:prstGeom prst="donut">
            <a:avLst>
              <a:gd name="adj" fmla="val 10414"/>
            </a:avLst>
          </a:prstGeom>
          <a:gradFill>
            <a:gsLst>
              <a:gs pos="73000">
                <a:srgbClr val="FA5873"/>
              </a:gs>
              <a:gs pos="80000">
                <a:srgbClr val="E34BEF"/>
              </a:gs>
              <a:gs pos="0">
                <a:srgbClr val="FB9037"/>
              </a:gs>
              <a:gs pos="60000">
                <a:srgbClr val="FA4489"/>
              </a:gs>
              <a:gs pos="97000">
                <a:srgbClr val="FA4489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>
              <a:solidFill>
                <a:schemeClr val="tx1"/>
              </a:solidFill>
            </a:endParaRPr>
          </a:p>
        </p:txBody>
      </p:sp>
      <p:sp>
        <p:nvSpPr>
          <p:cNvPr id="17" name="Anillo 16"/>
          <p:cNvSpPr/>
          <p:nvPr/>
        </p:nvSpPr>
        <p:spPr>
          <a:xfrm>
            <a:off x="4747436" y="2976259"/>
            <a:ext cx="759545" cy="753261"/>
          </a:xfrm>
          <a:prstGeom prst="donut">
            <a:avLst>
              <a:gd name="adj" fmla="val 10414"/>
            </a:avLst>
          </a:prstGeom>
          <a:gradFill>
            <a:gsLst>
              <a:gs pos="73000">
                <a:srgbClr val="FA5873"/>
              </a:gs>
              <a:gs pos="80000">
                <a:srgbClr val="E34BEF"/>
              </a:gs>
              <a:gs pos="0">
                <a:srgbClr val="FB9037"/>
              </a:gs>
              <a:gs pos="60000">
                <a:srgbClr val="FA4489"/>
              </a:gs>
              <a:gs pos="97000">
                <a:srgbClr val="FA4489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>
              <a:solidFill>
                <a:schemeClr val="tx1"/>
              </a:solidFill>
            </a:endParaRPr>
          </a:p>
        </p:txBody>
      </p:sp>
      <p:pic>
        <p:nvPicPr>
          <p:cNvPr id="18" name="Imagen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878" y="2999763"/>
            <a:ext cx="692496" cy="671458"/>
          </a:xfrm>
          <a:prstGeom prst="rect">
            <a:avLst/>
          </a:prstGeom>
        </p:spPr>
      </p:pic>
      <p:pic>
        <p:nvPicPr>
          <p:cNvPr id="19" name="Imagen 1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4787" y="3035398"/>
            <a:ext cx="649532" cy="649532"/>
          </a:xfrm>
          <a:prstGeom prst="rect">
            <a:avLst/>
          </a:prstGeom>
        </p:spPr>
      </p:pic>
      <p:pic>
        <p:nvPicPr>
          <p:cNvPr id="20" name="Imagen 1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2731" y="3016946"/>
            <a:ext cx="637091" cy="637091"/>
          </a:xfrm>
          <a:prstGeom prst="rect">
            <a:avLst/>
          </a:prstGeom>
        </p:spPr>
      </p:pic>
      <p:pic>
        <p:nvPicPr>
          <p:cNvPr id="21" name="Imagen 2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9167" y="3053749"/>
            <a:ext cx="616082" cy="616082"/>
          </a:xfrm>
          <a:prstGeom prst="rect">
            <a:avLst/>
          </a:prstGeom>
        </p:spPr>
      </p:pic>
      <p:sp>
        <p:nvSpPr>
          <p:cNvPr id="22" name="CuadroTexto 21"/>
          <p:cNvSpPr txBox="1"/>
          <p:nvPr/>
        </p:nvSpPr>
        <p:spPr>
          <a:xfrm>
            <a:off x="226087" y="3707079"/>
            <a:ext cx="9160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err="1" smtClean="0"/>
              <a:t>Starting</a:t>
            </a:r>
            <a:endParaRPr lang="es-AR" dirty="0"/>
          </a:p>
        </p:txBody>
      </p:sp>
      <p:sp>
        <p:nvSpPr>
          <p:cNvPr id="23" name="CuadroTexto 22"/>
          <p:cNvSpPr txBox="1"/>
          <p:nvPr/>
        </p:nvSpPr>
        <p:spPr>
          <a:xfrm>
            <a:off x="1547118" y="3765526"/>
            <a:ext cx="12008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/>
              <a:t>Day </a:t>
            </a:r>
            <a:r>
              <a:rPr lang="es-MX" dirty="0" err="1" smtClean="0"/>
              <a:t>by</a:t>
            </a:r>
            <a:r>
              <a:rPr lang="es-MX" dirty="0" smtClean="0"/>
              <a:t> </a:t>
            </a:r>
            <a:r>
              <a:rPr lang="es-MX" dirty="0" err="1" smtClean="0"/>
              <a:t>day</a:t>
            </a:r>
            <a:endParaRPr lang="es-AR" dirty="0"/>
          </a:p>
        </p:txBody>
      </p:sp>
      <p:sp>
        <p:nvSpPr>
          <p:cNvPr id="24" name="CuadroTexto 23"/>
          <p:cNvSpPr txBox="1"/>
          <p:nvPr/>
        </p:nvSpPr>
        <p:spPr>
          <a:xfrm>
            <a:off x="2892926" y="3743756"/>
            <a:ext cx="1701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err="1" smtClean="0"/>
              <a:t>Funny</a:t>
            </a:r>
            <a:r>
              <a:rPr lang="es-MX" dirty="0" smtClean="0"/>
              <a:t> </a:t>
            </a:r>
            <a:r>
              <a:rPr lang="es-MX" dirty="0" err="1" smtClean="0"/>
              <a:t>moments</a:t>
            </a:r>
            <a:endParaRPr lang="es-AR" dirty="0"/>
          </a:p>
        </p:txBody>
      </p:sp>
      <p:sp>
        <p:nvSpPr>
          <p:cNvPr id="25" name="CuadroTexto 24"/>
          <p:cNvSpPr txBox="1"/>
          <p:nvPr/>
        </p:nvSpPr>
        <p:spPr>
          <a:xfrm>
            <a:off x="4679253" y="3746926"/>
            <a:ext cx="10544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err="1" smtClean="0"/>
              <a:t>End</a:t>
            </a:r>
            <a:r>
              <a:rPr lang="es-MX" dirty="0" smtClean="0"/>
              <a:t> </a:t>
            </a:r>
            <a:r>
              <a:rPr lang="es-MX" dirty="0" err="1" smtClean="0"/>
              <a:t>Tests</a:t>
            </a:r>
            <a:endParaRPr lang="es-AR" dirty="0"/>
          </a:p>
        </p:txBody>
      </p:sp>
      <p:sp>
        <p:nvSpPr>
          <p:cNvPr id="26" name="Esquina doblada 25"/>
          <p:cNvSpPr/>
          <p:nvPr/>
        </p:nvSpPr>
        <p:spPr>
          <a:xfrm>
            <a:off x="49169" y="4382692"/>
            <a:ext cx="2134194" cy="2577107"/>
          </a:xfrm>
          <a:prstGeom prst="foldedCorner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44" name="Esquina doblada 43"/>
          <p:cNvSpPr/>
          <p:nvPr/>
        </p:nvSpPr>
        <p:spPr>
          <a:xfrm>
            <a:off x="4685449" y="4382691"/>
            <a:ext cx="2134194" cy="2577107"/>
          </a:xfrm>
          <a:prstGeom prst="foldedCorner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45" name="Esquina doblada 44"/>
          <p:cNvSpPr/>
          <p:nvPr/>
        </p:nvSpPr>
        <p:spPr>
          <a:xfrm>
            <a:off x="2367309" y="4388733"/>
            <a:ext cx="2134194" cy="2577107"/>
          </a:xfrm>
          <a:prstGeom prst="foldedCorner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46" name="Esquina doblada 45"/>
          <p:cNvSpPr/>
          <p:nvPr/>
        </p:nvSpPr>
        <p:spPr>
          <a:xfrm>
            <a:off x="49169" y="7329627"/>
            <a:ext cx="2134194" cy="2520885"/>
          </a:xfrm>
          <a:prstGeom prst="foldedCorner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47" name="Esquina doblada 46"/>
          <p:cNvSpPr/>
          <p:nvPr/>
        </p:nvSpPr>
        <p:spPr>
          <a:xfrm>
            <a:off x="4685449" y="7329626"/>
            <a:ext cx="2134194" cy="2520885"/>
          </a:xfrm>
          <a:prstGeom prst="foldedCorner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48" name="Esquina doblada 47"/>
          <p:cNvSpPr/>
          <p:nvPr/>
        </p:nvSpPr>
        <p:spPr>
          <a:xfrm>
            <a:off x="2367309" y="7335668"/>
            <a:ext cx="2134194" cy="2520885"/>
          </a:xfrm>
          <a:prstGeom prst="foldedCorner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pic>
        <p:nvPicPr>
          <p:cNvPr id="50" name="Imagen 4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5" y="451856"/>
            <a:ext cx="1119659" cy="11196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32042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quina doblada 3"/>
          <p:cNvSpPr/>
          <p:nvPr/>
        </p:nvSpPr>
        <p:spPr>
          <a:xfrm>
            <a:off x="205271" y="1572553"/>
            <a:ext cx="6120883" cy="4064160"/>
          </a:xfrm>
          <a:prstGeom prst="foldedCorner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5" name="Anillo 4"/>
          <p:cNvSpPr/>
          <p:nvPr/>
        </p:nvSpPr>
        <p:spPr>
          <a:xfrm>
            <a:off x="205271" y="167951"/>
            <a:ext cx="1156997" cy="1212980"/>
          </a:xfrm>
          <a:prstGeom prst="donut">
            <a:avLst>
              <a:gd name="adj" fmla="val 5459"/>
            </a:avLst>
          </a:prstGeom>
          <a:gradFill>
            <a:gsLst>
              <a:gs pos="73000">
                <a:srgbClr val="FA5873"/>
              </a:gs>
              <a:gs pos="80000">
                <a:srgbClr val="E34BEF"/>
              </a:gs>
              <a:gs pos="0">
                <a:srgbClr val="FB9037"/>
              </a:gs>
              <a:gs pos="60000">
                <a:srgbClr val="FA4489"/>
              </a:gs>
              <a:gs pos="97000">
                <a:srgbClr val="FA4489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dirty="0">
              <a:solidFill>
                <a:schemeClr val="tx1"/>
              </a:solidFill>
            </a:endParaRP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901" y="359573"/>
            <a:ext cx="829735" cy="829735"/>
          </a:xfrm>
          <a:prstGeom prst="rect">
            <a:avLst/>
          </a:prstGeom>
        </p:spPr>
      </p:pic>
      <p:sp>
        <p:nvSpPr>
          <p:cNvPr id="7" name="CuadroTexto 6"/>
          <p:cNvSpPr txBox="1"/>
          <p:nvPr/>
        </p:nvSpPr>
        <p:spPr>
          <a:xfrm>
            <a:off x="1362266" y="574385"/>
            <a:ext cx="12129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000" b="1" dirty="0" err="1" smtClean="0">
                <a:latin typeface="Corbel" panose="020B0503020204020204" pitchFamily="34" charset="0"/>
              </a:rPr>
              <a:t>First</a:t>
            </a:r>
            <a:r>
              <a:rPr lang="es-MX" sz="2000" b="1" dirty="0" smtClean="0">
                <a:latin typeface="Corbel" panose="020B0503020204020204" pitchFamily="34" charset="0"/>
              </a:rPr>
              <a:t> </a:t>
            </a:r>
            <a:r>
              <a:rPr lang="es-MX" sz="2000" b="1" dirty="0" err="1" smtClean="0">
                <a:latin typeface="Corbel" panose="020B0503020204020204" pitchFamily="34" charset="0"/>
              </a:rPr>
              <a:t>Year</a:t>
            </a:r>
            <a:endParaRPr lang="es-AR" sz="2000" b="1" dirty="0">
              <a:latin typeface="Corbel" panose="020B0503020204020204" pitchFamily="34" charset="0"/>
            </a:endParaRP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607" y="9144864"/>
            <a:ext cx="660910" cy="681912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8754" y="5884835"/>
            <a:ext cx="553981" cy="556913"/>
          </a:xfrm>
          <a:prstGeom prst="rect">
            <a:avLst/>
          </a:prstGeom>
        </p:spPr>
      </p:pic>
      <p:pic>
        <p:nvPicPr>
          <p:cNvPr id="10" name="Imagen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8517" y="5809733"/>
            <a:ext cx="600237" cy="632015"/>
          </a:xfrm>
          <a:prstGeom prst="rect">
            <a:avLst/>
          </a:prstGeom>
        </p:spPr>
      </p:pic>
      <p:pic>
        <p:nvPicPr>
          <p:cNvPr id="12" name="Imagen 1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316" y="5857875"/>
            <a:ext cx="579261" cy="535733"/>
          </a:xfrm>
          <a:prstGeom prst="rect">
            <a:avLst/>
          </a:prstGeom>
        </p:spPr>
      </p:pic>
      <p:sp>
        <p:nvSpPr>
          <p:cNvPr id="13" name="CuadroTexto 12"/>
          <p:cNvSpPr txBox="1"/>
          <p:nvPr/>
        </p:nvSpPr>
        <p:spPr>
          <a:xfrm>
            <a:off x="151710" y="6478244"/>
            <a:ext cx="26474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>
                <a:latin typeface="Corbel" panose="020B0503020204020204" pitchFamily="34" charset="0"/>
              </a:rPr>
              <a:t>Le gusta a 450 personas</a:t>
            </a:r>
            <a:endParaRPr lang="es-AR" dirty="0">
              <a:latin typeface="Corbel" panose="020B0503020204020204" pitchFamily="34" charset="0"/>
            </a:endParaRPr>
          </a:p>
        </p:txBody>
      </p:sp>
      <p:sp>
        <p:nvSpPr>
          <p:cNvPr id="14" name="CuadroTexto 13"/>
          <p:cNvSpPr txBox="1"/>
          <p:nvPr/>
        </p:nvSpPr>
        <p:spPr>
          <a:xfrm>
            <a:off x="205271" y="6736459"/>
            <a:ext cx="6475447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____________________________________________________</a:t>
            </a:r>
            <a:endParaRPr lang="es-AR" dirty="0" smtClean="0"/>
          </a:p>
          <a:p>
            <a:r>
              <a:rPr lang="es-MX" dirty="0" smtClean="0"/>
              <a:t>____________________________________________________</a:t>
            </a:r>
            <a:endParaRPr lang="es-AR" dirty="0" smtClean="0"/>
          </a:p>
          <a:p>
            <a:r>
              <a:rPr lang="es-MX" dirty="0" smtClean="0"/>
              <a:t>____________________________________________________</a:t>
            </a:r>
            <a:endParaRPr lang="es-AR" dirty="0" smtClean="0"/>
          </a:p>
          <a:p>
            <a:r>
              <a:rPr lang="es-MX" dirty="0" smtClean="0"/>
              <a:t>____________________________________________________</a:t>
            </a:r>
            <a:endParaRPr lang="es-AR" dirty="0" smtClean="0"/>
          </a:p>
          <a:p>
            <a:r>
              <a:rPr lang="es-MX" dirty="0" smtClean="0"/>
              <a:t>____________________________________________________</a:t>
            </a:r>
            <a:endParaRPr lang="es-AR" dirty="0" smtClean="0"/>
          </a:p>
          <a:p>
            <a:r>
              <a:rPr lang="es-MX" dirty="0" smtClean="0"/>
              <a:t>____________________________________________________</a:t>
            </a:r>
            <a:endParaRPr lang="es-AR" dirty="0" smtClean="0"/>
          </a:p>
          <a:p>
            <a:r>
              <a:rPr lang="es-MX" dirty="0" smtClean="0"/>
              <a:t>____________________________________________________</a:t>
            </a:r>
            <a:endParaRPr lang="es-AR" dirty="0" smtClean="0"/>
          </a:p>
          <a:p>
            <a:r>
              <a:rPr lang="es-MX" dirty="0" smtClean="0"/>
              <a:t>____________________________________________________</a:t>
            </a:r>
            <a:endParaRPr lang="es-AR" dirty="0" smtClean="0"/>
          </a:p>
          <a:p>
            <a:endParaRPr lang="es-MX" dirty="0" smtClean="0"/>
          </a:p>
        </p:txBody>
      </p:sp>
      <p:pic>
        <p:nvPicPr>
          <p:cNvPr id="15" name="Imagen 1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9400" y="5904429"/>
            <a:ext cx="416754" cy="442621"/>
          </a:xfrm>
          <a:prstGeom prst="rect">
            <a:avLst/>
          </a:prstGeom>
        </p:spPr>
      </p:pic>
      <p:pic>
        <p:nvPicPr>
          <p:cNvPr id="16" name="Imagen 15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0279" y="9138058"/>
            <a:ext cx="712575" cy="635990"/>
          </a:xfrm>
          <a:prstGeom prst="rect">
            <a:avLst/>
          </a:prstGeom>
        </p:spPr>
      </p:pic>
      <p:pic>
        <p:nvPicPr>
          <p:cNvPr id="17" name="Imagen 16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1303" y="9144864"/>
            <a:ext cx="645083" cy="722053"/>
          </a:xfrm>
          <a:prstGeom prst="rect">
            <a:avLst/>
          </a:prstGeom>
        </p:spPr>
      </p:pic>
      <p:sp>
        <p:nvSpPr>
          <p:cNvPr id="19" name="Anillo 18"/>
          <p:cNvSpPr/>
          <p:nvPr/>
        </p:nvSpPr>
        <p:spPr>
          <a:xfrm>
            <a:off x="5612096" y="9177764"/>
            <a:ext cx="607157" cy="652212"/>
          </a:xfrm>
          <a:prstGeom prst="donut">
            <a:avLst>
              <a:gd name="adj" fmla="val 5459"/>
            </a:avLst>
          </a:prstGeom>
          <a:gradFill>
            <a:gsLst>
              <a:gs pos="73000">
                <a:srgbClr val="FA5873"/>
              </a:gs>
              <a:gs pos="80000">
                <a:srgbClr val="E34BEF"/>
              </a:gs>
              <a:gs pos="0">
                <a:srgbClr val="FB9037"/>
              </a:gs>
              <a:gs pos="60000">
                <a:srgbClr val="FA4489"/>
              </a:gs>
              <a:gs pos="97000">
                <a:srgbClr val="FA4489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dirty="0">
              <a:solidFill>
                <a:schemeClr val="tx1"/>
              </a:solidFill>
            </a:endParaRPr>
          </a:p>
        </p:txBody>
      </p:sp>
      <p:pic>
        <p:nvPicPr>
          <p:cNvPr id="20" name="Imagen 19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1634" y="9280798"/>
            <a:ext cx="446143" cy="446143"/>
          </a:xfrm>
          <a:prstGeom prst="rect">
            <a:avLst/>
          </a:prstGeom>
        </p:spPr>
      </p:pic>
      <p:pic>
        <p:nvPicPr>
          <p:cNvPr id="21" name="Imagen 20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6747" y="8658673"/>
            <a:ext cx="813782" cy="1115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676179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70</TotalTime>
  <Words>38</Words>
  <Application>Microsoft Office PowerPoint</Application>
  <PresentationFormat>A4 (210 x 297 mm)</PresentationFormat>
  <Paragraphs>22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8" baseType="lpstr">
      <vt:lpstr>Algerian</vt:lpstr>
      <vt:lpstr>Arial</vt:lpstr>
      <vt:lpstr>Calibri</vt:lpstr>
      <vt:lpstr>Calibri Light</vt:lpstr>
      <vt:lpstr>Corbel</vt:lpstr>
      <vt:lpstr>Tema de Office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Beta Nia</dc:creator>
  <cp:lastModifiedBy>Beta Nia</cp:lastModifiedBy>
  <cp:revision>8</cp:revision>
  <dcterms:created xsi:type="dcterms:W3CDTF">2020-06-07T01:28:22Z</dcterms:created>
  <dcterms:modified xsi:type="dcterms:W3CDTF">2020-06-07T02:38:22Z</dcterms:modified>
</cp:coreProperties>
</file>