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EA5C"/>
    <a:srgbClr val="E23E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23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7AE89-7545-4A66-B4C0-DA746A579848}" type="datetimeFigureOut">
              <a:rPr lang="es-ES" smtClean="0"/>
              <a:t>11/06/2020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5110-D53F-4D51-B7B0-5969129169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7948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7AE89-7545-4A66-B4C0-DA746A579848}" type="datetimeFigureOut">
              <a:rPr lang="es-ES" smtClean="0"/>
              <a:t>11/06/2020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5110-D53F-4D51-B7B0-5969129169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6362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7AE89-7545-4A66-B4C0-DA746A579848}" type="datetimeFigureOut">
              <a:rPr lang="es-ES" smtClean="0"/>
              <a:t>11/06/2020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5110-D53F-4D51-B7B0-5969129169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4546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7AE89-7545-4A66-B4C0-DA746A579848}" type="datetimeFigureOut">
              <a:rPr lang="es-ES" smtClean="0"/>
              <a:t>11/06/2020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5110-D53F-4D51-B7B0-5969129169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0256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7AE89-7545-4A66-B4C0-DA746A579848}" type="datetimeFigureOut">
              <a:rPr lang="es-ES" smtClean="0"/>
              <a:t>11/06/2020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5110-D53F-4D51-B7B0-5969129169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7842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7AE89-7545-4A66-B4C0-DA746A579848}" type="datetimeFigureOut">
              <a:rPr lang="es-ES" smtClean="0"/>
              <a:t>11/06/2020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5110-D53F-4D51-B7B0-5969129169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7244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7AE89-7545-4A66-B4C0-DA746A579848}" type="datetimeFigureOut">
              <a:rPr lang="es-ES" smtClean="0"/>
              <a:t>11/06/2020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5110-D53F-4D51-B7B0-5969129169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3244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7AE89-7545-4A66-B4C0-DA746A579848}" type="datetimeFigureOut">
              <a:rPr lang="es-ES" smtClean="0"/>
              <a:t>11/06/2020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5110-D53F-4D51-B7B0-5969129169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7425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7AE89-7545-4A66-B4C0-DA746A579848}" type="datetimeFigureOut">
              <a:rPr lang="es-ES" smtClean="0"/>
              <a:t>11/06/2020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5110-D53F-4D51-B7B0-5969129169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460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7AE89-7545-4A66-B4C0-DA746A579848}" type="datetimeFigureOut">
              <a:rPr lang="es-ES" smtClean="0"/>
              <a:t>11/06/2020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5110-D53F-4D51-B7B0-5969129169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4792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7AE89-7545-4A66-B4C0-DA746A579848}" type="datetimeFigureOut">
              <a:rPr lang="es-ES" smtClean="0"/>
              <a:t>11/06/2020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5110-D53F-4D51-B7B0-5969129169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3712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7AE89-7545-4A66-B4C0-DA746A579848}" type="datetimeFigureOut">
              <a:rPr lang="es-ES" smtClean="0"/>
              <a:t>11/06/2020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5110-D53F-4D51-B7B0-5969129169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7075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rculo: vacío 3">
            <a:extLst>
              <a:ext uri="{FF2B5EF4-FFF2-40B4-BE49-F238E27FC236}">
                <a16:creationId xmlns:a16="http://schemas.microsoft.com/office/drawing/2014/main" id="{26E3ECFC-F22D-4693-AE88-C3538B63D611}"/>
              </a:ext>
            </a:extLst>
          </p:cNvPr>
          <p:cNvSpPr/>
          <p:nvPr/>
        </p:nvSpPr>
        <p:spPr>
          <a:xfrm rot="13119589">
            <a:off x="379666" y="387228"/>
            <a:ext cx="1899887" cy="1881964"/>
          </a:xfrm>
          <a:prstGeom prst="donut">
            <a:avLst>
              <a:gd name="adj" fmla="val 4107"/>
            </a:avLst>
          </a:prstGeom>
          <a:gradFill>
            <a:gsLst>
              <a:gs pos="0">
                <a:srgbClr val="E7EA5C"/>
              </a:gs>
              <a:gs pos="69000">
                <a:srgbClr val="FF0000"/>
              </a:gs>
              <a:gs pos="18569">
                <a:srgbClr val="F5F725"/>
              </a:gs>
              <a:gs pos="92000">
                <a:srgbClr val="E23EE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A380EAF-98AF-4667-B402-13BB0FC03482}"/>
              </a:ext>
            </a:extLst>
          </p:cNvPr>
          <p:cNvSpPr txBox="1"/>
          <p:nvPr/>
        </p:nvSpPr>
        <p:spPr>
          <a:xfrm>
            <a:off x="2930770" y="169985"/>
            <a:ext cx="1406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9F022670-B8EA-4903-8A3C-D37EE3F13571}"/>
              </a:ext>
            </a:extLst>
          </p:cNvPr>
          <p:cNvSpPr txBox="1"/>
          <p:nvPr/>
        </p:nvSpPr>
        <p:spPr>
          <a:xfrm>
            <a:off x="2299645" y="1005044"/>
            <a:ext cx="16324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595</a:t>
            </a:r>
          </a:p>
          <a:p>
            <a:pPr algn="ctr"/>
            <a:r>
              <a:rPr lang="es-ES" b="1" dirty="0"/>
              <a:t>Publicaciones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E7B9B8B3-129D-46CD-B819-D7ACA76DAEB5}"/>
              </a:ext>
            </a:extLst>
          </p:cNvPr>
          <p:cNvSpPr txBox="1"/>
          <p:nvPr/>
        </p:nvSpPr>
        <p:spPr>
          <a:xfrm>
            <a:off x="3932084" y="1005042"/>
            <a:ext cx="14067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854</a:t>
            </a:r>
          </a:p>
          <a:p>
            <a:pPr algn="ctr"/>
            <a:r>
              <a:rPr lang="es-ES" b="1" dirty="0"/>
              <a:t>Seguidores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8B1800A-BCCC-4795-8EB7-0B570541BB8B}"/>
              </a:ext>
            </a:extLst>
          </p:cNvPr>
          <p:cNvSpPr txBox="1"/>
          <p:nvPr/>
        </p:nvSpPr>
        <p:spPr>
          <a:xfrm>
            <a:off x="5354424" y="1005042"/>
            <a:ext cx="1123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793</a:t>
            </a:r>
          </a:p>
          <a:p>
            <a:pPr algn="ctr"/>
            <a:r>
              <a:rPr lang="es-ES" b="1" dirty="0"/>
              <a:t>Seguidos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220957A9-F35A-46C7-8F11-A973918417D0}"/>
              </a:ext>
            </a:extLst>
          </p:cNvPr>
          <p:cNvSpPr txBox="1"/>
          <p:nvPr/>
        </p:nvSpPr>
        <p:spPr>
          <a:xfrm>
            <a:off x="544668" y="2394808"/>
            <a:ext cx="21145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Clase</a:t>
            </a:r>
            <a:r>
              <a:rPr lang="es-ES" sz="2000" b="1" dirty="0"/>
              <a:t> de PT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A5965256-4E95-4309-9584-4B466DC6887D}"/>
              </a:ext>
            </a:extLst>
          </p:cNvPr>
          <p:cNvSpPr txBox="1"/>
          <p:nvPr/>
        </p:nvSpPr>
        <p:spPr>
          <a:xfrm>
            <a:off x="544668" y="2753677"/>
            <a:ext cx="21145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bg1">
                    <a:lumMod val="75000"/>
                  </a:schemeClr>
                </a:solidFill>
              </a:rPr>
              <a:t>Serendipia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731FD54C-C7CC-404C-A833-A9A08BBCE8BE}"/>
              </a:ext>
            </a:extLst>
          </p:cNvPr>
          <p:cNvSpPr txBox="1"/>
          <p:nvPr/>
        </p:nvSpPr>
        <p:spPr>
          <a:xfrm>
            <a:off x="544668" y="3185424"/>
            <a:ext cx="5933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La mejor clase del cole, los mejores compis </a:t>
            </a:r>
            <a:r>
              <a:rPr lang="es-ES" dirty="0">
                <a:sym typeface="Wingdings" panose="05000000000000000000" pitchFamily="2" charset="2"/>
              </a:rPr>
              <a:t></a:t>
            </a:r>
            <a:endParaRPr lang="es-ES" dirty="0"/>
          </a:p>
        </p:txBody>
      </p:sp>
      <p:sp>
        <p:nvSpPr>
          <p:cNvPr id="13" name="Círculo: vacío 12">
            <a:extLst>
              <a:ext uri="{FF2B5EF4-FFF2-40B4-BE49-F238E27FC236}">
                <a16:creationId xmlns:a16="http://schemas.microsoft.com/office/drawing/2014/main" id="{8A838D11-9B50-487B-AD19-187DD77CF827}"/>
              </a:ext>
            </a:extLst>
          </p:cNvPr>
          <p:cNvSpPr/>
          <p:nvPr/>
        </p:nvSpPr>
        <p:spPr>
          <a:xfrm rot="13119589">
            <a:off x="3585473" y="3920413"/>
            <a:ext cx="880793" cy="850679"/>
          </a:xfrm>
          <a:prstGeom prst="donut">
            <a:avLst>
              <a:gd name="adj" fmla="val 4107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4" name="Círculo: vacío 13">
            <a:extLst>
              <a:ext uri="{FF2B5EF4-FFF2-40B4-BE49-F238E27FC236}">
                <a16:creationId xmlns:a16="http://schemas.microsoft.com/office/drawing/2014/main" id="{E3A8135C-96BE-4638-A696-A0E603E99D2E}"/>
              </a:ext>
            </a:extLst>
          </p:cNvPr>
          <p:cNvSpPr/>
          <p:nvPr/>
        </p:nvSpPr>
        <p:spPr>
          <a:xfrm rot="13119589">
            <a:off x="2237342" y="3903275"/>
            <a:ext cx="880793" cy="850679"/>
          </a:xfrm>
          <a:prstGeom prst="donut">
            <a:avLst>
              <a:gd name="adj" fmla="val 4107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5" name="Círculo: vacío 14">
            <a:extLst>
              <a:ext uri="{FF2B5EF4-FFF2-40B4-BE49-F238E27FC236}">
                <a16:creationId xmlns:a16="http://schemas.microsoft.com/office/drawing/2014/main" id="{E7824F41-6962-4A08-B2F1-2B4B1DB174AE}"/>
              </a:ext>
            </a:extLst>
          </p:cNvPr>
          <p:cNvSpPr/>
          <p:nvPr/>
        </p:nvSpPr>
        <p:spPr>
          <a:xfrm rot="13119589">
            <a:off x="4914027" y="3920413"/>
            <a:ext cx="880793" cy="850679"/>
          </a:xfrm>
          <a:prstGeom prst="donut">
            <a:avLst>
              <a:gd name="adj" fmla="val 4107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6" name="Círculo: vacío 15">
            <a:extLst>
              <a:ext uri="{FF2B5EF4-FFF2-40B4-BE49-F238E27FC236}">
                <a16:creationId xmlns:a16="http://schemas.microsoft.com/office/drawing/2014/main" id="{643E4F16-3CE7-4551-92F5-ECC4390D29D0}"/>
              </a:ext>
            </a:extLst>
          </p:cNvPr>
          <p:cNvSpPr/>
          <p:nvPr/>
        </p:nvSpPr>
        <p:spPr>
          <a:xfrm rot="13119589">
            <a:off x="889212" y="3920413"/>
            <a:ext cx="880793" cy="850679"/>
          </a:xfrm>
          <a:prstGeom prst="donut">
            <a:avLst>
              <a:gd name="adj" fmla="val 4107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01768067-7C0C-4CCF-8BF9-C778880529F8}"/>
              </a:ext>
            </a:extLst>
          </p:cNvPr>
          <p:cNvSpPr txBox="1"/>
          <p:nvPr/>
        </p:nvSpPr>
        <p:spPr>
          <a:xfrm>
            <a:off x="872408" y="482039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Talleres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CDF6A27D-0724-4485-A308-A2BB8727B677}"/>
              </a:ext>
            </a:extLst>
          </p:cNvPr>
          <p:cNvSpPr txBox="1"/>
          <p:nvPr/>
        </p:nvSpPr>
        <p:spPr>
          <a:xfrm>
            <a:off x="4675445" y="4820393"/>
            <a:ext cx="1462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Experimentos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27978C74-EF47-480F-9C6C-E393E9776218}"/>
              </a:ext>
            </a:extLst>
          </p:cNvPr>
          <p:cNvSpPr txBox="1"/>
          <p:nvPr/>
        </p:nvSpPr>
        <p:spPr>
          <a:xfrm>
            <a:off x="3770797" y="4820393"/>
            <a:ext cx="16324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Top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4C708999-A2F0-404C-8D7A-8B9719A10054}"/>
              </a:ext>
            </a:extLst>
          </p:cNvPr>
          <p:cNvSpPr txBox="1"/>
          <p:nvPr/>
        </p:nvSpPr>
        <p:spPr>
          <a:xfrm>
            <a:off x="2027950" y="4820393"/>
            <a:ext cx="1794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/>
              <a:t>Momentazos</a:t>
            </a:r>
            <a:endParaRPr lang="es-ES" dirty="0"/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7AC05695-82F4-4FBC-AEF0-A3CDF3B12B0A}"/>
              </a:ext>
            </a:extLst>
          </p:cNvPr>
          <p:cNvSpPr/>
          <p:nvPr/>
        </p:nvSpPr>
        <p:spPr>
          <a:xfrm>
            <a:off x="544668" y="5351841"/>
            <a:ext cx="1969932" cy="193350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DB8CC2B2-BEB3-4379-A518-61E1BFB1C841}"/>
              </a:ext>
            </a:extLst>
          </p:cNvPr>
          <p:cNvSpPr/>
          <p:nvPr/>
        </p:nvSpPr>
        <p:spPr>
          <a:xfrm>
            <a:off x="544668" y="7387779"/>
            <a:ext cx="1969932" cy="193350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EA30E06D-0657-46AB-93AC-1CD95B246B10}"/>
              </a:ext>
            </a:extLst>
          </p:cNvPr>
          <p:cNvSpPr/>
          <p:nvPr/>
        </p:nvSpPr>
        <p:spPr>
          <a:xfrm>
            <a:off x="2659218" y="5351841"/>
            <a:ext cx="1969932" cy="193350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857D9B5E-D570-4A25-A2BF-53D430ED8AC3}"/>
              </a:ext>
            </a:extLst>
          </p:cNvPr>
          <p:cNvSpPr/>
          <p:nvPr/>
        </p:nvSpPr>
        <p:spPr>
          <a:xfrm>
            <a:off x="2629626" y="7387779"/>
            <a:ext cx="1969932" cy="193350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6C6AE957-320E-4568-B8EC-B59802032036}"/>
              </a:ext>
            </a:extLst>
          </p:cNvPr>
          <p:cNvSpPr/>
          <p:nvPr/>
        </p:nvSpPr>
        <p:spPr>
          <a:xfrm>
            <a:off x="4744824" y="5351841"/>
            <a:ext cx="1969932" cy="193350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E7512528-FCFB-4603-9CC6-6BB0E2AAAC28}"/>
              </a:ext>
            </a:extLst>
          </p:cNvPr>
          <p:cNvSpPr/>
          <p:nvPr/>
        </p:nvSpPr>
        <p:spPr>
          <a:xfrm>
            <a:off x="4744824" y="7387779"/>
            <a:ext cx="1969932" cy="193350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3" name="Imagen 32">
            <a:extLst>
              <a:ext uri="{FF2B5EF4-FFF2-40B4-BE49-F238E27FC236}">
                <a16:creationId xmlns:a16="http://schemas.microsoft.com/office/drawing/2014/main" id="{8C16D079-B81B-4C88-BF6A-E4E75A3350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0963" y="53295"/>
            <a:ext cx="867250" cy="821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7900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</TotalTime>
  <Words>24</Words>
  <Application>Microsoft Office PowerPoint</Application>
  <PresentationFormat>A4 (210 x 297 mm)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Jenny Miranda</dc:creator>
  <cp:lastModifiedBy>Jenny Miranda</cp:lastModifiedBy>
  <cp:revision>6</cp:revision>
  <dcterms:created xsi:type="dcterms:W3CDTF">2020-06-11T09:28:09Z</dcterms:created>
  <dcterms:modified xsi:type="dcterms:W3CDTF">2020-06-11T10:12:19Z</dcterms:modified>
</cp:coreProperties>
</file>