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6C2"/>
    <a:srgbClr val="971FD9"/>
    <a:srgbClr val="1F46B3"/>
    <a:srgbClr val="ED277C"/>
    <a:srgbClr val="E3E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70" d="100"/>
          <a:sy n="70" d="100"/>
        </p:scale>
        <p:origin x="6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86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64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02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4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44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45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03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87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49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31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1741-39CC-45C5-A246-E1963487FE35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68EBE-EACA-4088-9BCE-49EC978B4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10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jp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illo 3"/>
          <p:cNvSpPr/>
          <p:nvPr/>
        </p:nvSpPr>
        <p:spPr>
          <a:xfrm rot="14901684">
            <a:off x="172296" y="1152923"/>
            <a:ext cx="1475896" cy="1484423"/>
          </a:xfrm>
          <a:prstGeom prst="donut">
            <a:avLst>
              <a:gd name="adj" fmla="val 5334"/>
            </a:avLst>
          </a:prstGeom>
          <a:gradFill flip="none" rotWithShape="1">
            <a:gsLst>
              <a:gs pos="69000">
                <a:srgbClr val="FFFF00">
                  <a:lumMod val="99000"/>
                  <a:lumOff val="1000"/>
                </a:srgbClr>
              </a:gs>
              <a:gs pos="19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84000">
                <a:srgbClr val="1F46B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72371" y="1847111"/>
            <a:ext cx="1314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134  </a:t>
            </a:r>
            <a:r>
              <a:rPr lang="es-ES" sz="1400" dirty="0" smtClean="0"/>
              <a:t>Publicaciones</a:t>
            </a:r>
            <a:endParaRPr lang="es-ES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078175" y="1847111"/>
            <a:ext cx="1013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15 </a:t>
            </a:r>
            <a:r>
              <a:rPr lang="es-ES" sz="1400" dirty="0" smtClean="0"/>
              <a:t>Seguidos</a:t>
            </a:r>
            <a:endParaRPr lang="es-ES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458493" y="1847111"/>
            <a:ext cx="1543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458 </a:t>
            </a:r>
          </a:p>
          <a:p>
            <a:r>
              <a:rPr lang="es-ES" sz="1400" dirty="0" smtClean="0"/>
              <a:t>seguidores</a:t>
            </a:r>
            <a:endParaRPr lang="es-ES" sz="1400" dirty="0"/>
          </a:p>
        </p:txBody>
      </p:sp>
      <p:grpSp>
        <p:nvGrpSpPr>
          <p:cNvPr id="26" name="Grupo 25"/>
          <p:cNvGrpSpPr/>
          <p:nvPr/>
        </p:nvGrpSpPr>
        <p:grpSpPr>
          <a:xfrm>
            <a:off x="261440" y="3443086"/>
            <a:ext cx="6473257" cy="1240757"/>
            <a:chOff x="384743" y="3938789"/>
            <a:chExt cx="5690951" cy="1134959"/>
          </a:xfrm>
        </p:grpSpPr>
        <p:sp>
          <p:nvSpPr>
            <p:cNvPr id="8" name="Anillo 7"/>
            <p:cNvSpPr/>
            <p:nvPr/>
          </p:nvSpPr>
          <p:spPr>
            <a:xfrm rot="14901684">
              <a:off x="1935341" y="3958710"/>
              <a:ext cx="1134957" cy="1095116"/>
            </a:xfrm>
            <a:prstGeom prst="donut">
              <a:avLst>
                <a:gd name="adj" fmla="val 5334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1" name="Anillo 10"/>
            <p:cNvSpPr/>
            <p:nvPr/>
          </p:nvSpPr>
          <p:spPr>
            <a:xfrm rot="14901684">
              <a:off x="364822" y="3958712"/>
              <a:ext cx="1134957" cy="1095116"/>
            </a:xfrm>
            <a:prstGeom prst="donut">
              <a:avLst>
                <a:gd name="adj" fmla="val 5334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2" name="Anillo 11"/>
            <p:cNvSpPr/>
            <p:nvPr/>
          </p:nvSpPr>
          <p:spPr>
            <a:xfrm rot="14901684">
              <a:off x="3443926" y="3958710"/>
              <a:ext cx="1134957" cy="1095116"/>
            </a:xfrm>
            <a:prstGeom prst="donut">
              <a:avLst>
                <a:gd name="adj" fmla="val 5334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3" name="Anillo 12"/>
            <p:cNvSpPr/>
            <p:nvPr/>
          </p:nvSpPr>
          <p:spPr>
            <a:xfrm rot="14901684">
              <a:off x="4960657" y="3958711"/>
              <a:ext cx="1134957" cy="1095116"/>
            </a:xfrm>
            <a:prstGeom prst="donut">
              <a:avLst>
                <a:gd name="adj" fmla="val 5334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308099" y="4716130"/>
            <a:ext cx="1314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¡</a:t>
            </a:r>
            <a:r>
              <a:rPr lang="es-ES" sz="1400" dirty="0" smtClean="0"/>
              <a:t>Granada, allá vamos!</a:t>
            </a:r>
            <a:endParaRPr lang="es-ES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372787" y="4871465"/>
            <a:ext cx="131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Graduaciones</a:t>
            </a:r>
            <a:endParaRPr lang="es-ES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763726" y="4725060"/>
            <a:ext cx="1314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¡ Y ahora a la playa!</a:t>
            </a:r>
            <a:endParaRPr lang="es-ES" sz="14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2154665" y="4816870"/>
            <a:ext cx="131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Carnavales</a:t>
            </a:r>
            <a:endParaRPr lang="es-ES" sz="14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336081" y="2988940"/>
            <a:ext cx="2611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Las clases más molonas del cole.</a:t>
            </a:r>
            <a:endParaRPr lang="es-ES" sz="1400" dirty="0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60752"/>
            <a:ext cx="2062699" cy="785555"/>
          </a:xfrm>
          <a:prstGeom prst="rect">
            <a:avLst/>
          </a:prstGeom>
        </p:spPr>
      </p:pic>
      <p:sp>
        <p:nvSpPr>
          <p:cNvPr id="28" name="Marco 27"/>
          <p:cNvSpPr/>
          <p:nvPr/>
        </p:nvSpPr>
        <p:spPr>
          <a:xfrm>
            <a:off x="2311587" y="247059"/>
            <a:ext cx="4311920" cy="1336036"/>
          </a:xfrm>
          <a:prstGeom prst="frame">
            <a:avLst>
              <a:gd name="adj1" fmla="val 5349"/>
            </a:avLst>
          </a:prstGeom>
          <a:gradFill flip="none" rotWithShape="1">
            <a:gsLst>
              <a:gs pos="60000">
                <a:srgbClr val="FFFF00">
                  <a:lumMod val="99000"/>
                  <a:lumOff val="1000"/>
                </a:srgbClr>
              </a:gs>
              <a:gs pos="23000">
                <a:srgbClr val="FF0000"/>
              </a:gs>
              <a:gs pos="100000">
                <a:srgbClr val="0436C2"/>
              </a:gs>
              <a:gs pos="80000">
                <a:srgbClr val="971FD9"/>
              </a:gs>
              <a:gs pos="100000">
                <a:srgbClr val="1F46B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067" y="403303"/>
            <a:ext cx="1124986" cy="1119986"/>
          </a:xfrm>
          <a:prstGeom prst="rect">
            <a:avLst/>
          </a:prstGeom>
        </p:spPr>
      </p:pic>
      <p:sp>
        <p:nvSpPr>
          <p:cNvPr id="38" name="CuadroTexto 37"/>
          <p:cNvSpPr txBox="1"/>
          <p:nvPr/>
        </p:nvSpPr>
        <p:spPr>
          <a:xfrm>
            <a:off x="3700358" y="302052"/>
            <a:ext cx="2789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rush Script MT" panose="03060802040406070304" pitchFamily="66" charset="0"/>
              </a:rPr>
              <a:t>Los </a:t>
            </a:r>
            <a:r>
              <a:rPr lang="es-ES" sz="4000" dirty="0" err="1" smtClean="0">
                <a:latin typeface="Brush Script MT" panose="03060802040406070304" pitchFamily="66" charset="0"/>
              </a:rPr>
              <a:t>MACsextos</a:t>
            </a:r>
            <a:endParaRPr lang="es-ES" sz="4000" dirty="0" smtClean="0">
              <a:latin typeface="Brush Script MT" panose="03060802040406070304" pitchFamily="66" charset="0"/>
            </a:endParaRPr>
          </a:p>
          <a:p>
            <a:endParaRPr lang="es-ES" sz="1400" b="1" dirty="0" smtClean="0"/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1" y="3699086"/>
            <a:ext cx="707077" cy="713959"/>
          </a:xfrm>
          <a:prstGeom prst="rect">
            <a:avLst/>
          </a:prstGeom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548" y="3699086"/>
            <a:ext cx="736060" cy="714362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861" y="3727172"/>
            <a:ext cx="707077" cy="712163"/>
          </a:xfrm>
          <a:prstGeom prst="rect">
            <a:avLst/>
          </a:prstGeom>
        </p:spPr>
      </p:pic>
      <p:pic>
        <p:nvPicPr>
          <p:cNvPr id="47" name="Imagen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372" y="3738466"/>
            <a:ext cx="707077" cy="689575"/>
          </a:xfrm>
          <a:prstGeom prst="rect">
            <a:avLst/>
          </a:prstGeom>
        </p:spPr>
      </p:pic>
      <p:grpSp>
        <p:nvGrpSpPr>
          <p:cNvPr id="57" name="Grupo 56"/>
          <p:cNvGrpSpPr/>
          <p:nvPr/>
        </p:nvGrpSpPr>
        <p:grpSpPr>
          <a:xfrm>
            <a:off x="153158" y="5499272"/>
            <a:ext cx="6610670" cy="1897038"/>
            <a:chOff x="76566" y="5513696"/>
            <a:chExt cx="6076567" cy="1913478"/>
          </a:xfrm>
        </p:grpSpPr>
        <p:sp>
          <p:nvSpPr>
            <p:cNvPr id="48" name="Rectángulo 47"/>
            <p:cNvSpPr/>
            <p:nvPr/>
          </p:nvSpPr>
          <p:spPr>
            <a:xfrm>
              <a:off x="76566" y="5513696"/>
              <a:ext cx="1995805" cy="1897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Rectángulo 48"/>
            <p:cNvSpPr/>
            <p:nvPr/>
          </p:nvSpPr>
          <p:spPr>
            <a:xfrm>
              <a:off x="2116947" y="5513696"/>
              <a:ext cx="1995805" cy="1897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Rectángulo 49"/>
            <p:cNvSpPr/>
            <p:nvPr/>
          </p:nvSpPr>
          <p:spPr>
            <a:xfrm>
              <a:off x="4157328" y="5530136"/>
              <a:ext cx="1995805" cy="1897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163779" y="7450835"/>
            <a:ext cx="6610670" cy="1897038"/>
            <a:chOff x="76566" y="5513696"/>
            <a:chExt cx="6076567" cy="1913478"/>
          </a:xfrm>
        </p:grpSpPr>
        <p:sp>
          <p:nvSpPr>
            <p:cNvPr id="59" name="Rectángulo 58"/>
            <p:cNvSpPr/>
            <p:nvPr/>
          </p:nvSpPr>
          <p:spPr>
            <a:xfrm>
              <a:off x="76566" y="5513696"/>
              <a:ext cx="1995805" cy="1897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Rectángulo 59"/>
            <p:cNvSpPr/>
            <p:nvPr/>
          </p:nvSpPr>
          <p:spPr>
            <a:xfrm>
              <a:off x="2116947" y="5513696"/>
              <a:ext cx="1995805" cy="1897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Rectángulo 60"/>
            <p:cNvSpPr/>
            <p:nvPr/>
          </p:nvSpPr>
          <p:spPr>
            <a:xfrm>
              <a:off x="4157328" y="5530136"/>
              <a:ext cx="1995805" cy="1897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1386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23128" y="269190"/>
            <a:ext cx="6468059" cy="2386024"/>
            <a:chOff x="307848" y="399459"/>
            <a:chExt cx="6468059" cy="2386024"/>
          </a:xfrm>
        </p:grpSpPr>
        <p:sp>
          <p:nvSpPr>
            <p:cNvPr id="5" name="Anillo 4"/>
            <p:cNvSpPr/>
            <p:nvPr/>
          </p:nvSpPr>
          <p:spPr>
            <a:xfrm rot="14901684">
              <a:off x="324696" y="1305323"/>
              <a:ext cx="1475896" cy="1484423"/>
            </a:xfrm>
            <a:prstGeom prst="donut">
              <a:avLst>
                <a:gd name="adj" fmla="val 5334"/>
              </a:avLst>
            </a:prstGeom>
            <a:gradFill flip="none" rotWithShape="1">
              <a:gsLst>
                <a:gs pos="69000">
                  <a:srgbClr val="FFFF00">
                    <a:lumMod val="99000"/>
                    <a:lumOff val="1000"/>
                  </a:srgbClr>
                </a:gs>
                <a:gs pos="19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84000">
                  <a:srgbClr val="1F46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848" y="413152"/>
              <a:ext cx="2062699" cy="785555"/>
            </a:xfrm>
            <a:prstGeom prst="rect">
              <a:avLst/>
            </a:prstGeom>
          </p:spPr>
        </p:pic>
        <p:sp>
          <p:nvSpPr>
            <p:cNvPr id="7" name="Marco 6"/>
            <p:cNvSpPr/>
            <p:nvPr/>
          </p:nvSpPr>
          <p:spPr>
            <a:xfrm>
              <a:off x="2463987" y="399459"/>
              <a:ext cx="4311920" cy="1336036"/>
            </a:xfrm>
            <a:prstGeom prst="frame">
              <a:avLst>
                <a:gd name="adj1" fmla="val 5349"/>
              </a:avLst>
            </a:prstGeom>
            <a:gradFill flip="none" rotWithShape="1">
              <a:gsLst>
                <a:gs pos="60000">
                  <a:srgbClr val="FFFF00">
                    <a:lumMod val="99000"/>
                    <a:lumOff val="1000"/>
                  </a:srgbClr>
                </a:gs>
                <a:gs pos="23000">
                  <a:srgbClr val="FF0000"/>
                </a:gs>
                <a:gs pos="100000">
                  <a:srgbClr val="0436C2"/>
                </a:gs>
                <a:gs pos="80000">
                  <a:srgbClr val="971FD9"/>
                </a:gs>
                <a:gs pos="100000">
                  <a:srgbClr val="1F46B3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6467" y="555703"/>
              <a:ext cx="1124986" cy="1119986"/>
            </a:xfrm>
            <a:prstGeom prst="rect">
              <a:avLst/>
            </a:prstGeom>
          </p:spPr>
        </p:pic>
        <p:sp>
          <p:nvSpPr>
            <p:cNvPr id="9" name="CuadroTexto 8"/>
            <p:cNvSpPr txBox="1"/>
            <p:nvPr/>
          </p:nvSpPr>
          <p:spPr>
            <a:xfrm>
              <a:off x="3852758" y="454452"/>
              <a:ext cx="2789250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 smtClean="0">
                  <a:latin typeface="Brush Script MT" panose="03060802040406070304" pitchFamily="66" charset="0"/>
                </a:rPr>
                <a:t>Los </a:t>
              </a:r>
              <a:r>
                <a:rPr lang="es-ES" sz="4000" dirty="0" err="1" smtClean="0">
                  <a:latin typeface="Brush Script MT" panose="03060802040406070304" pitchFamily="66" charset="0"/>
                </a:rPr>
                <a:t>MACsextos</a:t>
              </a:r>
              <a:endParaRPr lang="es-ES" sz="4000" dirty="0" smtClean="0">
                <a:latin typeface="Brush Script MT" panose="03060802040406070304" pitchFamily="66" charset="0"/>
              </a:endParaRPr>
            </a:p>
            <a:p>
              <a:endParaRPr lang="es-ES" sz="1400" b="1" dirty="0" smtClean="0"/>
            </a:p>
          </p:txBody>
        </p:sp>
      </p:grpSp>
      <p:sp>
        <p:nvSpPr>
          <p:cNvPr id="10" name="Rectángulo 9"/>
          <p:cNvSpPr/>
          <p:nvPr/>
        </p:nvSpPr>
        <p:spPr>
          <a:xfrm>
            <a:off x="123128" y="2876901"/>
            <a:ext cx="6564275" cy="31690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145038" y="7900107"/>
            <a:ext cx="6763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________________________________________________________</a:t>
            </a:r>
          </a:p>
          <a:p>
            <a:r>
              <a:rPr lang="es-ES" dirty="0" smtClean="0"/>
              <a:t>________________________________________________________</a:t>
            </a:r>
            <a:endParaRPr lang="es-ES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45038" y="6811450"/>
            <a:ext cx="6763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________________________________________________________</a:t>
            </a:r>
          </a:p>
          <a:p>
            <a:r>
              <a:rPr lang="es-ES" dirty="0" smtClean="0"/>
              <a:t>________________________________________________________</a:t>
            </a:r>
            <a:endParaRPr lang="es-ES" dirty="0"/>
          </a:p>
        </p:txBody>
      </p:sp>
      <p:sp>
        <p:nvSpPr>
          <p:cNvPr id="25" name="CuadroTexto 24"/>
          <p:cNvSpPr txBox="1"/>
          <p:nvPr/>
        </p:nvSpPr>
        <p:spPr>
          <a:xfrm>
            <a:off x="145038" y="7317633"/>
            <a:ext cx="6763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________________________________________________________</a:t>
            </a:r>
          </a:p>
          <a:p>
            <a:r>
              <a:rPr lang="es-ES" dirty="0" smtClean="0"/>
              <a:t>________________________________________________________</a:t>
            </a:r>
            <a:endParaRPr lang="es-E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145038" y="6267122"/>
            <a:ext cx="6763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________________________________________________________</a:t>
            </a:r>
          </a:p>
          <a:p>
            <a:r>
              <a:rPr lang="es-ES" dirty="0" smtClean="0"/>
              <a:t>________________________________________________________</a:t>
            </a:r>
            <a:endParaRPr lang="es-ES" dirty="0"/>
          </a:p>
        </p:txBody>
      </p:sp>
      <p:grpSp>
        <p:nvGrpSpPr>
          <p:cNvPr id="27" name="Grupo 26"/>
          <p:cNvGrpSpPr/>
          <p:nvPr/>
        </p:nvGrpSpPr>
        <p:grpSpPr>
          <a:xfrm>
            <a:off x="145129" y="9153957"/>
            <a:ext cx="6382672" cy="656508"/>
            <a:chOff x="153158" y="9249492"/>
            <a:chExt cx="6382672" cy="656508"/>
          </a:xfrm>
        </p:grpSpPr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3158" y="9354837"/>
              <a:ext cx="548049" cy="495078"/>
            </a:xfrm>
            <a:prstGeom prst="rect">
              <a:avLst/>
            </a:prstGeom>
          </p:spPr>
        </p:pic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0980" y="9428828"/>
              <a:ext cx="753429" cy="477171"/>
            </a:xfrm>
            <a:prstGeom prst="rect">
              <a:avLst/>
            </a:prstGeom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157" y="9449293"/>
              <a:ext cx="548049" cy="456707"/>
            </a:xfrm>
            <a:prstGeom prst="rect">
              <a:avLst/>
            </a:prstGeom>
          </p:spPr>
        </p:pic>
        <p:pic>
          <p:nvPicPr>
            <p:cNvPr id="31" name="Imagen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2761" y="9249492"/>
              <a:ext cx="1383069" cy="656508"/>
            </a:xfrm>
            <a:prstGeom prst="rect">
              <a:avLst/>
            </a:prstGeom>
          </p:spPr>
        </p:pic>
      </p:grpSp>
      <p:pic>
        <p:nvPicPr>
          <p:cNvPr id="32" name="Imagen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154" y="9719004"/>
            <a:ext cx="1244647" cy="18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40</Words>
  <Application>Microsoft Office PowerPoint</Application>
  <PresentationFormat>A4 (210 x 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Brush Script MT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11</cp:revision>
  <dcterms:created xsi:type="dcterms:W3CDTF">2020-06-07T22:22:08Z</dcterms:created>
  <dcterms:modified xsi:type="dcterms:W3CDTF">2020-06-08T00:12:20Z</dcterms:modified>
</cp:coreProperties>
</file>