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4" y="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05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10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64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48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73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31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664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97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38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40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76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F9FC-548B-4264-9A88-A5798664A7C4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B023-1FD7-4F6D-901A-4EA8F4043A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57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52700" y="18864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loud Candy" panose="02000500000000000000" pitchFamily="2" charset="0"/>
              </a:rPr>
              <a:t>Mi </a:t>
            </a:r>
            <a:r>
              <a:rPr lang="es-ES" sz="3600" dirty="0" smtClean="0">
                <a:solidFill>
                  <a:schemeClr val="accent6">
                    <a:lumMod val="75000"/>
                  </a:schemeClr>
                </a:solidFill>
                <a:latin typeface="Cloud Candy" panose="02000500000000000000" pitchFamily="2" charset="0"/>
              </a:rPr>
              <a:t>curso</a:t>
            </a:r>
            <a:r>
              <a:rPr lang="es-ES" sz="3600" dirty="0" smtClean="0">
                <a:latin typeface="Cloud Candy" panose="02000500000000000000" pitchFamily="2" charset="0"/>
              </a:rPr>
              <a:t> </a:t>
            </a:r>
            <a:r>
              <a:rPr lang="es-ES" sz="2800" dirty="0" smtClean="0">
                <a:latin typeface="Cloud Candy" panose="02000500000000000000" pitchFamily="2" charset="0"/>
              </a:rPr>
              <a:t>2019-2020</a:t>
            </a:r>
            <a:endParaRPr lang="es-ES" sz="2800" dirty="0">
              <a:latin typeface="Cloud Candy" panose="02000500000000000000" pitchFamily="2" charset="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>
            <a:off x="590263" y="1104841"/>
            <a:ext cx="3816424" cy="1873949"/>
          </a:xfrm>
          <a:prstGeom prst="wedgeRoundRectCallout">
            <a:avLst>
              <a:gd name="adj1" fmla="val -47851"/>
              <a:gd name="adj2" fmla="val 76009"/>
              <a:gd name="adj3" fmla="val 16667"/>
            </a:avLst>
          </a:prstGeom>
          <a:solidFill>
            <a:schemeClr val="bg1"/>
          </a:solidFill>
          <a:ln w="5715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159981" y="1104419"/>
            <a:ext cx="3070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Cartoon Relief" panose="02000500000000000000" pitchFamily="2" charset="0"/>
              </a:rPr>
              <a:t>Antes pensaba que….</a:t>
            </a:r>
            <a:endParaRPr lang="es-ES" sz="2400" b="1" dirty="0">
              <a:latin typeface="Cartoon Relief" panose="02000500000000000000" pitchFamily="2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344488" y="4184033"/>
            <a:ext cx="3816424" cy="1873949"/>
          </a:xfrm>
          <a:prstGeom prst="wedgeRoundRectCallout">
            <a:avLst>
              <a:gd name="adj1" fmla="val -47851"/>
              <a:gd name="adj2" fmla="val 76009"/>
              <a:gd name="adj3" fmla="val 16667"/>
            </a:avLst>
          </a:prstGeom>
          <a:solidFill>
            <a:schemeClr val="bg1"/>
          </a:solidFill>
          <a:ln w="5715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44488" y="4282788"/>
            <a:ext cx="3210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Cartoon Relief" panose="02000500000000000000" pitchFamily="2" charset="0"/>
              </a:rPr>
              <a:t>Pero ahora pienso que ...</a:t>
            </a:r>
            <a:endParaRPr lang="es-ES" sz="2000" b="1" dirty="0">
              <a:latin typeface="Cartoon Relief" panose="02000500000000000000" pitchFamily="2" charset="0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2380081" y="2986391"/>
            <a:ext cx="630070" cy="874657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933" l="9353" r="892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0" y="1427584"/>
            <a:ext cx="640797" cy="7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9595" y1="79042" x2="19595" y2="79042"/>
                        <a14:foregroundMark x1="25676" y1="85030" x2="25676" y2="850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534" y="4229923"/>
            <a:ext cx="7048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5097016" y="1104841"/>
            <a:ext cx="400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Cartoon Relief" panose="02000500000000000000" pitchFamily="2" charset="0"/>
              </a:rPr>
              <a:t>3 Tres cosas que he aprendido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artoon Relief" panose="02000500000000000000" pitchFamily="2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4759856" y="1196752"/>
            <a:ext cx="4896544" cy="1944216"/>
            <a:chOff x="5241032" y="1196752"/>
            <a:chExt cx="4392488" cy="1944216"/>
          </a:xfrm>
        </p:grpSpPr>
        <p:sp>
          <p:nvSpPr>
            <p:cNvPr id="11" name="10 Rectángulo"/>
            <p:cNvSpPr/>
            <p:nvPr/>
          </p:nvSpPr>
          <p:spPr>
            <a:xfrm>
              <a:off x="5241032" y="1196752"/>
              <a:ext cx="4392488" cy="36933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5241776" y="1554707"/>
              <a:ext cx="1520665" cy="158626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8112855" y="1554712"/>
              <a:ext cx="1520665" cy="1586256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6753200" y="1554708"/>
              <a:ext cx="1359656" cy="1586260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5208816" y="3501008"/>
            <a:ext cx="4447584" cy="3240000"/>
            <a:chOff x="5817096" y="3501008"/>
            <a:chExt cx="3600000" cy="3240000"/>
          </a:xfrm>
        </p:grpSpPr>
        <p:sp>
          <p:nvSpPr>
            <p:cNvPr id="12" name="11 Elipse"/>
            <p:cNvSpPr/>
            <p:nvPr/>
          </p:nvSpPr>
          <p:spPr>
            <a:xfrm>
              <a:off x="5817096" y="3501008"/>
              <a:ext cx="3600000" cy="3240000"/>
            </a:xfrm>
            <a:prstGeom prst="ellipse">
              <a:avLst/>
            </a:prstGeom>
            <a:noFill/>
            <a:ln w="38100">
              <a:solidFill>
                <a:schemeClr val="accent4">
                  <a:lumMod val="60000"/>
                  <a:lumOff val="40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CuadroTexto"/>
            <p:cNvSpPr txBox="1"/>
            <p:nvPr/>
          </p:nvSpPr>
          <p:spPr>
            <a:xfrm rot="16200000">
              <a:off x="6267147" y="3626180"/>
              <a:ext cx="2772308" cy="3067537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>
                  <a:gd name="adj" fmla="val 14027286"/>
                </a:avLst>
              </a:prstTxWarp>
              <a:spAutoFit/>
            </a:bodyPr>
            <a:lstStyle/>
            <a:p>
              <a:pPr algn="ctr"/>
              <a:r>
                <a:rPr lang="es-ES" sz="2800" b="1" dirty="0" smtClean="0">
                  <a:latin typeface="PartyBalloons" panose="00000400000000000000" pitchFamily="2" charset="0"/>
                </a:rPr>
                <a:t>Reflexiones</a:t>
              </a:r>
              <a:r>
                <a:rPr lang="es-ES" sz="2800" b="1" dirty="0" smtClean="0"/>
                <a:t>  </a:t>
              </a:r>
              <a:r>
                <a:rPr lang="es-ES" sz="2000" b="1" dirty="0" smtClean="0">
                  <a:latin typeface="Cartoon Relief" panose="02000500000000000000" pitchFamily="2" charset="0"/>
                </a:rPr>
                <a:t>sobre este año para mi    </a:t>
              </a:r>
              <a:r>
                <a:rPr lang="es-ES" sz="3600" b="1" dirty="0" smtClean="0">
                  <a:solidFill>
                    <a:srgbClr val="00B0F0"/>
                  </a:solidFill>
                  <a:latin typeface="BOMB FONT" panose="00000400000000000000" pitchFamily="2" charset="0"/>
                </a:rPr>
                <a:t>YO</a:t>
              </a:r>
              <a:r>
                <a:rPr lang="es-ES" sz="2800" b="1" dirty="0" smtClean="0">
                  <a:latin typeface="Cartoon Relief" panose="02000500000000000000" pitchFamily="2" charset="0"/>
                </a:rPr>
                <a:t>    </a:t>
              </a:r>
              <a:r>
                <a:rPr lang="es-ES" sz="2000" b="1" dirty="0" smtClean="0">
                  <a:latin typeface="Cartoon Relief" panose="02000500000000000000" pitchFamily="2" charset="0"/>
                </a:rPr>
                <a:t>del      </a:t>
              </a:r>
              <a:r>
                <a:rPr lang="es-ES" sz="28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Bristle Brush Script Demo" pitchFamily="2" charset="0"/>
                </a:rPr>
                <a:t>futuro</a:t>
              </a:r>
              <a:endParaRPr lang="es-E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ristle Brush Script Demo" pitchFamily="2" charset="0"/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7006" l="949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737" y="5684685"/>
            <a:ext cx="908461" cy="96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58" b="100000" l="0" r="97619">
                        <a14:backgroundMark x1="14881" y1="33553" x2="14881" y2="33553"/>
                        <a14:backgroundMark x1="2976" y1="64474" x2="2976" y2="644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610" y="575496"/>
            <a:ext cx="1032335" cy="93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496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Alonso Colomo</dc:creator>
  <cp:lastModifiedBy>Silvia Alonso Colomo</cp:lastModifiedBy>
  <cp:revision>6</cp:revision>
  <dcterms:created xsi:type="dcterms:W3CDTF">2020-06-06T13:43:30Z</dcterms:created>
  <dcterms:modified xsi:type="dcterms:W3CDTF">2020-06-06T15:53:59Z</dcterms:modified>
</cp:coreProperties>
</file>