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368A"/>
    <a:srgbClr val="FFFF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D350-54DA-4AAF-82CC-5FE8335BA2B1}" type="datetimeFigureOut">
              <a:rPr lang="ca-ES" smtClean="0"/>
              <a:t>2/6/2020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05E0-4D48-40F4-AEA6-E74D3BCBFBF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80447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D350-54DA-4AAF-82CC-5FE8335BA2B1}" type="datetimeFigureOut">
              <a:rPr lang="ca-ES" smtClean="0"/>
              <a:t>2/6/2020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05E0-4D48-40F4-AEA6-E74D3BCBFBF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7325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D350-54DA-4AAF-82CC-5FE8335BA2B1}" type="datetimeFigureOut">
              <a:rPr lang="ca-ES" smtClean="0"/>
              <a:t>2/6/2020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05E0-4D48-40F4-AEA6-E74D3BCBFBF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7212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D350-54DA-4AAF-82CC-5FE8335BA2B1}" type="datetimeFigureOut">
              <a:rPr lang="ca-ES" smtClean="0"/>
              <a:t>2/6/2020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05E0-4D48-40F4-AEA6-E74D3BCBFBF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9604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D350-54DA-4AAF-82CC-5FE8335BA2B1}" type="datetimeFigureOut">
              <a:rPr lang="ca-ES" smtClean="0"/>
              <a:t>2/6/2020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05E0-4D48-40F4-AEA6-E74D3BCBFBF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2642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D350-54DA-4AAF-82CC-5FE8335BA2B1}" type="datetimeFigureOut">
              <a:rPr lang="ca-ES" smtClean="0"/>
              <a:t>2/6/2020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05E0-4D48-40F4-AEA6-E74D3BCBFBF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7475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D350-54DA-4AAF-82CC-5FE8335BA2B1}" type="datetimeFigureOut">
              <a:rPr lang="ca-ES" smtClean="0"/>
              <a:t>2/6/2020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05E0-4D48-40F4-AEA6-E74D3BCBFBF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6423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D350-54DA-4AAF-82CC-5FE8335BA2B1}" type="datetimeFigureOut">
              <a:rPr lang="ca-ES" smtClean="0"/>
              <a:t>2/6/2020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05E0-4D48-40F4-AEA6-E74D3BCBFBF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7440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D350-54DA-4AAF-82CC-5FE8335BA2B1}" type="datetimeFigureOut">
              <a:rPr lang="ca-ES" smtClean="0"/>
              <a:t>2/6/2020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05E0-4D48-40F4-AEA6-E74D3BCBFBF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5093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D350-54DA-4AAF-82CC-5FE8335BA2B1}" type="datetimeFigureOut">
              <a:rPr lang="ca-ES" smtClean="0"/>
              <a:t>2/6/2020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05E0-4D48-40F4-AEA6-E74D3BCBFBF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134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D350-54DA-4AAF-82CC-5FE8335BA2B1}" type="datetimeFigureOut">
              <a:rPr lang="ca-ES" smtClean="0"/>
              <a:t>2/6/2020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05E0-4D48-40F4-AEA6-E74D3BCBFBF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2783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FD350-54DA-4AAF-82CC-5FE8335BA2B1}" type="datetimeFigureOut">
              <a:rPr lang="ca-ES" smtClean="0"/>
              <a:t>2/6/2020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F05E0-4D48-40F4-AEA6-E74D3BCBFBF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6785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503381" y="440806"/>
            <a:ext cx="8775510" cy="6005015"/>
          </a:xfrm>
          <a:prstGeom prst="roundRect">
            <a:avLst>
              <a:gd name="adj" fmla="val 87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4628">
            <a:off x="6993319" y="3827658"/>
            <a:ext cx="3063938" cy="306393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8" y="54196"/>
            <a:ext cx="1815152" cy="181515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42262">
            <a:off x="6911746" y="703654"/>
            <a:ext cx="2017750" cy="20177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8" y="4142328"/>
            <a:ext cx="2450412" cy="2450412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3161972" y="961772"/>
            <a:ext cx="35855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DIPLOMA</a:t>
            </a:r>
            <a:endParaRPr lang="ca-ES" sz="6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561083" y="1922031"/>
            <a:ext cx="6660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p</a:t>
            </a:r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ara el más trabajador</a:t>
            </a:r>
            <a:endParaRPr lang="ca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250601" y="2687691"/>
            <a:ext cx="5333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Carlos </a:t>
            </a:r>
            <a:r>
              <a:rPr lang="es-E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Beret</a:t>
            </a:r>
            <a:endParaRPr lang="ca-E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2802700" y="4297255"/>
            <a:ext cx="1645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Maite </a:t>
            </a:r>
            <a:r>
              <a:rPr lang="es-E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Viu</a:t>
            </a:r>
            <a:endParaRPr lang="ca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159305" y="4297255"/>
            <a:ext cx="24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Escuela Jaime I</a:t>
            </a:r>
            <a:endParaRPr lang="ca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cxnSp>
        <p:nvCxnSpPr>
          <p:cNvPr id="18" name="Conector recto 17"/>
          <p:cNvCxnSpPr/>
          <p:nvPr/>
        </p:nvCxnSpPr>
        <p:spPr>
          <a:xfrm>
            <a:off x="2975325" y="4871331"/>
            <a:ext cx="1351128" cy="3767"/>
          </a:xfrm>
          <a:prstGeom prst="line">
            <a:avLst/>
          </a:prstGeom>
          <a:ln w="6032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V="1">
            <a:off x="5268036" y="4871331"/>
            <a:ext cx="2197289" cy="3767"/>
          </a:xfrm>
          <a:prstGeom prst="line">
            <a:avLst/>
          </a:prstGeom>
          <a:ln w="6032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/>
        </p:nvSpPr>
        <p:spPr>
          <a:xfrm>
            <a:off x="2802699" y="4970370"/>
            <a:ext cx="1645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Jefe de estudios</a:t>
            </a:r>
            <a:endParaRPr lang="ca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5341459" y="5048372"/>
            <a:ext cx="205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CURSO 2019-2020</a:t>
            </a:r>
            <a:endParaRPr lang="ca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45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0292" y="-1"/>
            <a:ext cx="9895708" cy="6858001"/>
            <a:chOff x="0" y="-1"/>
            <a:chExt cx="9895708" cy="6858001"/>
          </a:xfrm>
        </p:grpSpPr>
        <p:pic>
          <p:nvPicPr>
            <p:cNvPr id="1026" name="Picture 2" descr="Plantilla de certificado geométrico abstracto vector gratuit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9895708" cy="685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ángulo 4"/>
            <p:cNvSpPr/>
            <p:nvPr/>
          </p:nvSpPr>
          <p:spPr>
            <a:xfrm>
              <a:off x="2756848" y="1787857"/>
              <a:ext cx="4299045" cy="3657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sp>
        <p:nvSpPr>
          <p:cNvPr id="8" name="CuadroTexto 7"/>
          <p:cNvSpPr txBox="1"/>
          <p:nvPr/>
        </p:nvSpPr>
        <p:spPr>
          <a:xfrm>
            <a:off x="2807856" y="1057376"/>
            <a:ext cx="4293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DIPLOMA</a:t>
            </a:r>
            <a:endParaRPr lang="ca-ES" sz="7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586608" y="2075609"/>
            <a:ext cx="6660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p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ara la más trabajadora</a:t>
            </a:r>
            <a:endParaRPr lang="ca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288195" y="2749630"/>
            <a:ext cx="5333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Elisa Torres</a:t>
            </a:r>
            <a:endParaRPr lang="ca-E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075102" y="4735994"/>
            <a:ext cx="1787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CURSO 2019-2020</a:t>
            </a:r>
            <a:endParaRPr lang="ca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574137" y="4096881"/>
            <a:ext cx="2677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Colegio Pío X</a:t>
            </a:r>
            <a:endParaRPr lang="ca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979134" y="4078910"/>
            <a:ext cx="2677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Luis Bermúdez</a:t>
            </a:r>
            <a:endParaRPr lang="ca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5490925" y="4484183"/>
            <a:ext cx="1653733" cy="15685"/>
          </a:xfrm>
          <a:prstGeom prst="line">
            <a:avLst/>
          </a:prstGeom>
          <a:ln w="57150">
            <a:solidFill>
              <a:srgbClr val="7C36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5418128" y="4589114"/>
            <a:ext cx="1726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Jefe de estudios</a:t>
            </a:r>
            <a:endParaRPr lang="ca-ES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cxnSp>
        <p:nvCxnSpPr>
          <p:cNvPr id="18" name="Conector recto 17"/>
          <p:cNvCxnSpPr/>
          <p:nvPr/>
        </p:nvCxnSpPr>
        <p:spPr>
          <a:xfrm>
            <a:off x="3248167" y="4492025"/>
            <a:ext cx="1351129" cy="7843"/>
          </a:xfrm>
          <a:prstGeom prst="line">
            <a:avLst/>
          </a:prstGeom>
          <a:ln w="57150">
            <a:solidFill>
              <a:srgbClr val="7C36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9218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34</Words>
  <Application>Microsoft Office PowerPoint</Application>
  <PresentationFormat>A4 (210 x 297 mm)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Bahnschrift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sau</dc:creator>
  <cp:lastModifiedBy>sau</cp:lastModifiedBy>
  <cp:revision>3</cp:revision>
  <dcterms:created xsi:type="dcterms:W3CDTF">2020-06-02T18:02:16Z</dcterms:created>
  <dcterms:modified xsi:type="dcterms:W3CDTF">2020-06-02T18:32:56Z</dcterms:modified>
</cp:coreProperties>
</file>