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2"/>
    <a:srgbClr val="C1EDF6"/>
    <a:srgbClr val="28708C"/>
    <a:srgbClr val="73CAC1"/>
    <a:srgbClr val="F8A847"/>
    <a:srgbClr val="41B2EA"/>
    <a:srgbClr val="64D5F1"/>
    <a:srgbClr val="F8C948"/>
    <a:srgbClr val="A5F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3"/>
  </p:normalViewPr>
  <p:slideViewPr>
    <p:cSldViewPr snapToGrid="0" snapToObjects="1">
      <p:cViewPr varScale="1">
        <p:scale>
          <a:sx n="111" d="100"/>
          <a:sy n="111" d="100"/>
        </p:scale>
        <p:origin x="21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D345-700D-DA4D-8A36-9F879809829D}" type="datetimeFigureOut">
              <a:rPr lang="es-ES" smtClean="0"/>
              <a:t>28/5/20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1A65-D7AD-A545-9DC0-2A3A0CF54B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157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D345-700D-DA4D-8A36-9F879809829D}" type="datetimeFigureOut">
              <a:rPr lang="es-ES" smtClean="0"/>
              <a:t>28/5/20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1A65-D7AD-A545-9DC0-2A3A0CF54B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571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D345-700D-DA4D-8A36-9F879809829D}" type="datetimeFigureOut">
              <a:rPr lang="es-ES" smtClean="0"/>
              <a:t>28/5/20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1A65-D7AD-A545-9DC0-2A3A0CF54B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06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D345-700D-DA4D-8A36-9F879809829D}" type="datetimeFigureOut">
              <a:rPr lang="es-ES" smtClean="0"/>
              <a:t>28/5/20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1A65-D7AD-A545-9DC0-2A3A0CF54B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869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D345-700D-DA4D-8A36-9F879809829D}" type="datetimeFigureOut">
              <a:rPr lang="es-ES" smtClean="0"/>
              <a:t>28/5/20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1A65-D7AD-A545-9DC0-2A3A0CF54B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63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D345-700D-DA4D-8A36-9F879809829D}" type="datetimeFigureOut">
              <a:rPr lang="es-ES" smtClean="0"/>
              <a:t>28/5/20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1A65-D7AD-A545-9DC0-2A3A0CF54B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563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D345-700D-DA4D-8A36-9F879809829D}" type="datetimeFigureOut">
              <a:rPr lang="es-ES" smtClean="0"/>
              <a:t>28/5/20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1A65-D7AD-A545-9DC0-2A3A0CF54B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7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D345-700D-DA4D-8A36-9F879809829D}" type="datetimeFigureOut">
              <a:rPr lang="es-ES" smtClean="0"/>
              <a:t>28/5/20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1A65-D7AD-A545-9DC0-2A3A0CF54B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1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D345-700D-DA4D-8A36-9F879809829D}" type="datetimeFigureOut">
              <a:rPr lang="es-ES" smtClean="0"/>
              <a:t>28/5/20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1A65-D7AD-A545-9DC0-2A3A0CF54B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39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D345-700D-DA4D-8A36-9F879809829D}" type="datetimeFigureOut">
              <a:rPr lang="es-ES" smtClean="0"/>
              <a:t>28/5/20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1A65-D7AD-A545-9DC0-2A3A0CF54B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73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D345-700D-DA4D-8A36-9F879809829D}" type="datetimeFigureOut">
              <a:rPr lang="es-ES" smtClean="0"/>
              <a:t>28/5/20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1A65-D7AD-A545-9DC0-2A3A0CF54B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04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8D345-700D-DA4D-8A36-9F879809829D}" type="datetimeFigureOut">
              <a:rPr lang="es-ES" smtClean="0"/>
              <a:t>28/5/20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1A65-D7AD-A545-9DC0-2A3A0CF54B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48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440AEC1-4558-9E41-9338-E12DB11F939F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41B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id="{6DFF0060-C928-F941-9CD7-B9ADE94EC1CD}"/>
              </a:ext>
            </a:extLst>
          </p:cNvPr>
          <p:cNvSpPr/>
          <p:nvPr/>
        </p:nvSpPr>
        <p:spPr>
          <a:xfrm>
            <a:off x="600918" y="413186"/>
            <a:ext cx="8704163" cy="5995686"/>
          </a:xfrm>
          <a:prstGeom prst="roundRect">
            <a:avLst>
              <a:gd name="adj" fmla="val 11648"/>
            </a:avLst>
          </a:prstGeom>
          <a:solidFill>
            <a:srgbClr val="F8A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B279FE1-57FC-F442-A7BC-E3E782B17E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7638" y="2918750"/>
            <a:ext cx="3835400" cy="38354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441998D-88D7-094A-A787-82BCC44AC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732" y="103850"/>
            <a:ext cx="1705658" cy="170565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72D3E493-BED9-7E43-87AB-0136B01B5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71368">
            <a:off x="481957" y="232137"/>
            <a:ext cx="1227238" cy="1227238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A6D76B7-F695-D743-9E9C-29115127E8A0}"/>
              </a:ext>
            </a:extLst>
          </p:cNvPr>
          <p:cNvSpPr txBox="1"/>
          <p:nvPr/>
        </p:nvSpPr>
        <p:spPr>
          <a:xfrm>
            <a:off x="2383417" y="698721"/>
            <a:ext cx="55547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dirty="0">
                <a:latin typeface="Hooman Stitch" pitchFamily="2" charset="0"/>
              </a:rPr>
              <a:t>DIPLOMA 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C44A9AFB-7C62-8143-8500-DC8F773F57E1}"/>
              </a:ext>
            </a:extLst>
          </p:cNvPr>
          <p:cNvCxnSpPr/>
          <p:nvPr/>
        </p:nvCxnSpPr>
        <p:spPr>
          <a:xfrm>
            <a:off x="2754031" y="3411029"/>
            <a:ext cx="5813548" cy="0"/>
          </a:xfrm>
          <a:prstGeom prst="line">
            <a:avLst/>
          </a:prstGeom>
          <a:ln w="412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6851F8B-0B8F-8543-B291-F9CC493F3EFC}"/>
              </a:ext>
            </a:extLst>
          </p:cNvPr>
          <p:cNvSpPr txBox="1"/>
          <p:nvPr/>
        </p:nvSpPr>
        <p:spPr>
          <a:xfrm>
            <a:off x="3653765" y="2015307"/>
            <a:ext cx="2598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Cookie Crumble DEMO" pitchFamily="2" charset="77"/>
              </a:rPr>
              <a:t>DE GRADUACIÓN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DEC57E3-EA7B-B647-A8B3-D65E803C2353}"/>
              </a:ext>
            </a:extLst>
          </p:cNvPr>
          <p:cNvSpPr txBox="1"/>
          <p:nvPr/>
        </p:nvSpPr>
        <p:spPr>
          <a:xfrm>
            <a:off x="2359415" y="2914872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Cookie Crumble DEMO" pitchFamily="2" charset="77"/>
              </a:rPr>
              <a:t>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602FF58-7442-AB48-84A8-949441E59AE4}"/>
              </a:ext>
            </a:extLst>
          </p:cNvPr>
          <p:cNvSpPr txBox="1"/>
          <p:nvPr/>
        </p:nvSpPr>
        <p:spPr>
          <a:xfrm>
            <a:off x="2559738" y="4665318"/>
            <a:ext cx="1804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atin typeface="Cookie Crumble DEMO" pitchFamily="2" charset="77"/>
              </a:rPr>
              <a:t>EQUIPO DOCENTE: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CD3D420-EAA9-2048-A2F9-D2703EA670AD}"/>
              </a:ext>
            </a:extLst>
          </p:cNvPr>
          <p:cNvSpPr txBox="1"/>
          <p:nvPr/>
        </p:nvSpPr>
        <p:spPr>
          <a:xfrm>
            <a:off x="7086029" y="4665318"/>
            <a:ext cx="1596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atin typeface="Cookie Crumble DEMO" pitchFamily="2" charset="77"/>
              </a:rPr>
              <a:t>CEIP KUMUBOX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1C5F5CDB-2A09-C648-9E44-4AD93BB3670D}"/>
              </a:ext>
            </a:extLst>
          </p:cNvPr>
          <p:cNvSpPr/>
          <p:nvPr/>
        </p:nvSpPr>
        <p:spPr>
          <a:xfrm>
            <a:off x="7442522" y="5162012"/>
            <a:ext cx="1219039" cy="1091826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9A1F8267-FC89-B443-8D70-8E7EE8E46000}"/>
              </a:ext>
            </a:extLst>
          </p:cNvPr>
          <p:cNvSpPr txBox="1"/>
          <p:nvPr/>
        </p:nvSpPr>
        <p:spPr>
          <a:xfrm>
            <a:off x="7409515" y="5577120"/>
            <a:ext cx="12731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/>
              <a:t>LOGO DEL CENTRO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5F6F2E4-F2E0-D04F-9B99-FA5CF74439FD}"/>
              </a:ext>
            </a:extLst>
          </p:cNvPr>
          <p:cNvSpPr txBox="1"/>
          <p:nvPr/>
        </p:nvSpPr>
        <p:spPr>
          <a:xfrm>
            <a:off x="4364719" y="6339240"/>
            <a:ext cx="1792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latin typeface="Cookie Crumble DEMO" pitchFamily="2" charset="77"/>
              </a:rPr>
              <a:t>CURSO 2019-2020</a:t>
            </a:r>
          </a:p>
        </p:txBody>
      </p:sp>
    </p:spTree>
    <p:extLst>
      <p:ext uri="{BB962C8B-B14F-4D97-AF65-F5344CB8AC3E}">
        <p14:creationId xmlns:p14="http://schemas.microsoft.com/office/powerpoint/2010/main" val="183267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8198D7B-1ABD-E142-A583-FA356A17F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29" b="29620"/>
          <a:stretch/>
        </p:blipFill>
        <p:spPr>
          <a:xfrm>
            <a:off x="720242" y="405115"/>
            <a:ext cx="8465515" cy="46298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99661F7-102D-2D4E-918C-18DF2F517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629" b="29620"/>
          <a:stretch/>
        </p:blipFill>
        <p:spPr>
          <a:xfrm>
            <a:off x="720241" y="5966749"/>
            <a:ext cx="8465515" cy="4629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43FA287-D2FB-C644-9673-06A6D01A18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24" t="63305" b="29620"/>
          <a:stretch/>
        </p:blipFill>
        <p:spPr>
          <a:xfrm rot="5400000">
            <a:off x="-1552596" y="3255039"/>
            <a:ext cx="5212747" cy="48517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58BA856-E6E4-DF45-AA6D-24B7359632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24" t="63305" b="29620"/>
          <a:stretch/>
        </p:blipFill>
        <p:spPr>
          <a:xfrm rot="5400000">
            <a:off x="6245849" y="3243464"/>
            <a:ext cx="5212747" cy="48517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3A6D09A-931C-A14C-A49C-E5089893EFB0}"/>
              </a:ext>
            </a:extLst>
          </p:cNvPr>
          <p:cNvSpPr txBox="1"/>
          <p:nvPr/>
        </p:nvSpPr>
        <p:spPr>
          <a:xfrm>
            <a:off x="2611654" y="636608"/>
            <a:ext cx="4682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200" dirty="0">
                <a:latin typeface="Hooman Stitch" pitchFamily="2" charset="0"/>
              </a:rPr>
              <a:t>DIPLOMA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F5D4A36-0C1D-9149-BC87-21D536FB39B7}"/>
              </a:ext>
            </a:extLst>
          </p:cNvPr>
          <p:cNvSpPr txBox="1"/>
          <p:nvPr/>
        </p:nvSpPr>
        <p:spPr>
          <a:xfrm>
            <a:off x="3801911" y="1837597"/>
            <a:ext cx="19351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CHICKEN Pie Height" panose="02000600000000000000" pitchFamily="2" charset="0"/>
              </a:rPr>
              <a:t>FIN DE CURSO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BA6B905-3D0E-6C4B-8306-74ADBF7B2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98" y="4522183"/>
            <a:ext cx="1485739" cy="1485739"/>
          </a:xfrm>
          <a:prstGeom prst="rect">
            <a:avLst/>
          </a:prstGeom>
        </p:spPr>
      </p:pic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618F45B7-DE93-FB40-B231-3917DC2A3F17}"/>
              </a:ext>
            </a:extLst>
          </p:cNvPr>
          <p:cNvSpPr/>
          <p:nvPr/>
        </p:nvSpPr>
        <p:spPr>
          <a:xfrm>
            <a:off x="1751956" y="2898363"/>
            <a:ext cx="6200035" cy="58768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3CA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3209D16-E795-B749-B3EA-7AC119928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808121">
            <a:off x="6558665" y="1055445"/>
            <a:ext cx="2387600" cy="238760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E37CE300-4EC1-3441-B839-011F89631BF9}"/>
              </a:ext>
            </a:extLst>
          </p:cNvPr>
          <p:cNvSpPr txBox="1"/>
          <p:nvPr/>
        </p:nvSpPr>
        <p:spPr>
          <a:xfrm flipH="1">
            <a:off x="1806267" y="3002619"/>
            <a:ext cx="370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Janda Manatee Solid" panose="02000506000000020004" pitchFamily="2" charset="77"/>
              </a:rPr>
              <a:t>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3C9D22B-B719-904D-81D4-43A400B1F5FA}"/>
              </a:ext>
            </a:extLst>
          </p:cNvPr>
          <p:cNvSpPr txBox="1"/>
          <p:nvPr/>
        </p:nvSpPr>
        <p:spPr>
          <a:xfrm flipH="1">
            <a:off x="2796849" y="3523088"/>
            <a:ext cx="4506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73CAC1"/>
                </a:solidFill>
                <a:latin typeface="Janda Manatee Solid" panose="02000506000000020004" pitchFamily="2" charset="77"/>
              </a:rPr>
              <a:t>por su esfuerzo durante todo el curso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82F4F84-A785-4D46-BC68-A7EC0FD0B1B7}"/>
              </a:ext>
            </a:extLst>
          </p:cNvPr>
          <p:cNvSpPr txBox="1"/>
          <p:nvPr/>
        </p:nvSpPr>
        <p:spPr>
          <a:xfrm>
            <a:off x="2611654" y="4541733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Janda Manatee Solid" panose="02000506000000020004" pitchFamily="2" charset="77"/>
              </a:rPr>
              <a:t>Equipo docente: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7946AF3-758D-784B-875B-BDE30C7BB62D}"/>
              </a:ext>
            </a:extLst>
          </p:cNvPr>
          <p:cNvSpPr txBox="1"/>
          <p:nvPr/>
        </p:nvSpPr>
        <p:spPr>
          <a:xfrm>
            <a:off x="6442587" y="4522183"/>
            <a:ext cx="169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Janda Manatee Solid" panose="02000506000000020004" pitchFamily="2" charset="77"/>
              </a:rPr>
              <a:t>CEIP </a:t>
            </a:r>
            <a:r>
              <a:rPr lang="es-ES" dirty="0" err="1">
                <a:latin typeface="Janda Manatee Solid" panose="02000506000000020004" pitchFamily="2" charset="77"/>
              </a:rPr>
              <a:t>Kumubox</a:t>
            </a:r>
            <a:endParaRPr lang="es-ES" dirty="0">
              <a:latin typeface="Janda Manatee Solid" panose="02000506000000020004" pitchFamily="2" charset="77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666C2C2-4BF0-FB48-9D95-AA6145ADD928}"/>
              </a:ext>
            </a:extLst>
          </p:cNvPr>
          <p:cNvSpPr txBox="1"/>
          <p:nvPr/>
        </p:nvSpPr>
        <p:spPr>
          <a:xfrm>
            <a:off x="4224260" y="5734667"/>
            <a:ext cx="1524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Nordica Hairline" panose="02000403000000000000" pitchFamily="2" charset="0"/>
              </a:rPr>
              <a:t>curso 2019-2020</a:t>
            </a:r>
          </a:p>
        </p:txBody>
      </p:sp>
    </p:spTree>
    <p:extLst>
      <p:ext uri="{BB962C8B-B14F-4D97-AF65-F5344CB8AC3E}">
        <p14:creationId xmlns:p14="http://schemas.microsoft.com/office/powerpoint/2010/main" val="398476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94297784-460F-5B41-9E54-968CB71EFEDA}"/>
              </a:ext>
            </a:extLst>
          </p:cNvPr>
          <p:cNvGrpSpPr/>
          <p:nvPr/>
        </p:nvGrpSpPr>
        <p:grpSpPr>
          <a:xfrm>
            <a:off x="94912" y="0"/>
            <a:ext cx="9716175" cy="6858000"/>
            <a:chOff x="94912" y="0"/>
            <a:chExt cx="9716175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7EC241B-F9A7-5D40-9FFA-A7E205001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912" y="0"/>
              <a:ext cx="9716175" cy="6858000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3227D397-15FA-BD49-9DF3-EC6908D84543}"/>
                </a:ext>
              </a:extLst>
            </p:cNvPr>
            <p:cNvSpPr/>
            <p:nvPr/>
          </p:nvSpPr>
          <p:spPr>
            <a:xfrm>
              <a:off x="4097438" y="3240911"/>
              <a:ext cx="4294208" cy="1180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9895DC7B-C1CC-014E-A170-DBCF44DACF34}"/>
              </a:ext>
            </a:extLst>
          </p:cNvPr>
          <p:cNvSpPr txBox="1"/>
          <p:nvPr/>
        </p:nvSpPr>
        <p:spPr>
          <a:xfrm>
            <a:off x="4097438" y="3246445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>
                <a:latin typeface="Massallera" panose="02000000000000000000" pitchFamily="2" charset="0"/>
              </a:rPr>
              <a:t>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8C2954-165B-9C4C-93F9-3442173762B0}"/>
              </a:ext>
            </a:extLst>
          </p:cNvPr>
          <p:cNvSpPr txBox="1"/>
          <p:nvPr/>
        </p:nvSpPr>
        <p:spPr>
          <a:xfrm>
            <a:off x="4097438" y="3831220"/>
            <a:ext cx="4310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28708C"/>
                </a:solidFill>
                <a:latin typeface="Massallera" panose="02000000000000000000" pitchFamily="2" charset="0"/>
              </a:rPr>
              <a:t>por su esfuerzo durante el curso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11549B6-6BD7-B146-A530-EB2CBE00A0F5}"/>
              </a:ext>
            </a:extLst>
          </p:cNvPr>
          <p:cNvCxnSpPr/>
          <p:nvPr/>
        </p:nvCxnSpPr>
        <p:spPr>
          <a:xfrm>
            <a:off x="4554614" y="3622876"/>
            <a:ext cx="4080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3F53DA3-7083-7744-B36D-95BBB067C8CF}"/>
              </a:ext>
            </a:extLst>
          </p:cNvPr>
          <p:cNvSpPr txBox="1"/>
          <p:nvPr/>
        </p:nvSpPr>
        <p:spPr>
          <a:xfrm>
            <a:off x="4120588" y="4499067"/>
            <a:ext cx="1494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srgbClr val="28708C"/>
                </a:solidFill>
                <a:latin typeface="Massallera" panose="02000000000000000000" pitchFamily="2" charset="0"/>
              </a:rPr>
              <a:t>Equipo docente 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FE05734-3582-6F4F-8426-625FC36D396A}"/>
              </a:ext>
            </a:extLst>
          </p:cNvPr>
          <p:cNvCxnSpPr>
            <a:cxnSpLocks/>
          </p:cNvCxnSpPr>
          <p:nvPr/>
        </p:nvCxnSpPr>
        <p:spPr>
          <a:xfrm>
            <a:off x="4097438" y="4760677"/>
            <a:ext cx="14121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84E9F9A-E96B-0A43-A1F9-325F4426C45D}"/>
              </a:ext>
            </a:extLst>
          </p:cNvPr>
          <p:cNvSpPr txBox="1"/>
          <p:nvPr/>
        </p:nvSpPr>
        <p:spPr>
          <a:xfrm>
            <a:off x="6391155" y="4501310"/>
            <a:ext cx="13981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solidFill>
                  <a:srgbClr val="28708C"/>
                </a:solidFill>
                <a:latin typeface="Massallera" panose="02000000000000000000" pitchFamily="2" charset="0"/>
              </a:rPr>
              <a:t>CEIP </a:t>
            </a:r>
            <a:r>
              <a:rPr lang="es-ES" sz="1100" dirty="0" err="1">
                <a:solidFill>
                  <a:srgbClr val="28708C"/>
                </a:solidFill>
                <a:latin typeface="Massallera" panose="02000000000000000000" pitchFamily="2" charset="0"/>
              </a:rPr>
              <a:t>Kumubox</a:t>
            </a:r>
            <a:endParaRPr lang="es-ES" sz="1100" dirty="0">
              <a:solidFill>
                <a:srgbClr val="28708C"/>
              </a:solidFill>
              <a:latin typeface="Massallera" panose="02000000000000000000" pitchFamily="2" charset="0"/>
            </a:endParaRP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8E0C6752-D234-FD4F-B631-B1AB8B0521AF}"/>
              </a:ext>
            </a:extLst>
          </p:cNvPr>
          <p:cNvCxnSpPr>
            <a:cxnSpLocks/>
          </p:cNvCxnSpPr>
          <p:nvPr/>
        </p:nvCxnSpPr>
        <p:spPr>
          <a:xfrm>
            <a:off x="6420822" y="4760677"/>
            <a:ext cx="14121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5FA6E51-079E-BC4E-A45F-1CEDBC88B566}"/>
              </a:ext>
            </a:extLst>
          </p:cNvPr>
          <p:cNvSpPr txBox="1"/>
          <p:nvPr/>
        </p:nvSpPr>
        <p:spPr>
          <a:xfrm>
            <a:off x="393539" y="231494"/>
            <a:ext cx="22509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solidFill>
                  <a:schemeClr val="bg1"/>
                </a:solidFill>
                <a:latin typeface="Massallera" panose="02000000000000000000" pitchFamily="2" charset="0"/>
              </a:rPr>
              <a:t>CURSO 2019-2020</a:t>
            </a:r>
          </a:p>
        </p:txBody>
      </p:sp>
    </p:spTree>
    <p:extLst>
      <p:ext uri="{BB962C8B-B14F-4D97-AF65-F5344CB8AC3E}">
        <p14:creationId xmlns:p14="http://schemas.microsoft.com/office/powerpoint/2010/main" val="2820138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25327A5-5176-194B-B3C4-1B203AE8D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238" y="187076"/>
            <a:ext cx="7824486" cy="6425331"/>
          </a:xfrm>
          <a:prstGeom prst="rect">
            <a:avLst/>
          </a:prstGeom>
        </p:spPr>
      </p:pic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51654F6E-DF83-7248-B48F-0B5453BEDE62}"/>
              </a:ext>
            </a:extLst>
          </p:cNvPr>
          <p:cNvSpPr/>
          <p:nvPr/>
        </p:nvSpPr>
        <p:spPr>
          <a:xfrm>
            <a:off x="474562" y="245592"/>
            <a:ext cx="9097701" cy="6456150"/>
          </a:xfrm>
          <a:prstGeom prst="roundRect">
            <a:avLst>
              <a:gd name="adj" fmla="val 8958"/>
            </a:avLst>
          </a:prstGeom>
          <a:noFill/>
          <a:ln w="95250">
            <a:solidFill>
              <a:srgbClr val="C1EDF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D0054D-20A1-AB45-9C0C-A37585A316EF}"/>
              </a:ext>
            </a:extLst>
          </p:cNvPr>
          <p:cNvSpPr txBox="1"/>
          <p:nvPr/>
        </p:nvSpPr>
        <p:spPr>
          <a:xfrm>
            <a:off x="4227390" y="2581154"/>
            <a:ext cx="1832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Massallera" panose="02000000000000000000" pitchFamily="2" charset="0"/>
              </a:rPr>
              <a:t>fin de curso a: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77FF74-4860-EF4B-9AE8-D3CF8EA6564B}"/>
              </a:ext>
            </a:extLst>
          </p:cNvPr>
          <p:cNvSpPr txBox="1"/>
          <p:nvPr/>
        </p:nvSpPr>
        <p:spPr>
          <a:xfrm>
            <a:off x="3814168" y="1937272"/>
            <a:ext cx="2682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>
                <a:latin typeface="Hooman Stitch" pitchFamily="2" charset="0"/>
              </a:rPr>
              <a:t>DIPLOMA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534FF4C6-E256-054A-B1E3-348C80B905BE}"/>
              </a:ext>
            </a:extLst>
          </p:cNvPr>
          <p:cNvCxnSpPr/>
          <p:nvPr/>
        </p:nvCxnSpPr>
        <p:spPr>
          <a:xfrm>
            <a:off x="3420629" y="3341867"/>
            <a:ext cx="3593629" cy="292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5BC727-DC48-B74B-84AA-188E4C553719}"/>
              </a:ext>
            </a:extLst>
          </p:cNvPr>
          <p:cNvSpPr txBox="1"/>
          <p:nvPr/>
        </p:nvSpPr>
        <p:spPr>
          <a:xfrm>
            <a:off x="7615172" y="462988"/>
            <a:ext cx="165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HICKEN Pie Height" panose="02000600000000000000" pitchFamily="2" charset="0"/>
              </a:rPr>
              <a:t>CEIP KUMUBOX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FA7E29-6D01-004D-95C5-A94BC0D5E558}"/>
              </a:ext>
            </a:extLst>
          </p:cNvPr>
          <p:cNvSpPr txBox="1"/>
          <p:nvPr/>
        </p:nvSpPr>
        <p:spPr>
          <a:xfrm>
            <a:off x="3793962" y="3432785"/>
            <a:ext cx="29450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>
                <a:latin typeface="Massallera" panose="02000000000000000000" pitchFamily="2" charset="0"/>
              </a:rPr>
              <a:t>por todo el esfuerzo durante el año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714F987-B3BD-8344-997B-C9A6BEC471F5}"/>
              </a:ext>
            </a:extLst>
          </p:cNvPr>
          <p:cNvSpPr txBox="1"/>
          <p:nvPr/>
        </p:nvSpPr>
        <p:spPr>
          <a:xfrm>
            <a:off x="3254840" y="4147933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>
                <a:latin typeface="Massallera" panose="02000000000000000000" pitchFamily="2" charset="0"/>
              </a:rPr>
              <a:t>EQUIPO DOCENTE</a:t>
            </a:r>
          </a:p>
        </p:txBody>
      </p:sp>
    </p:spTree>
    <p:extLst>
      <p:ext uri="{BB962C8B-B14F-4D97-AF65-F5344CB8AC3E}">
        <p14:creationId xmlns:p14="http://schemas.microsoft.com/office/powerpoint/2010/main" val="348172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5AD81412-AB7B-A241-8B1F-75FAEF3E8C56}"/>
              </a:ext>
            </a:extLst>
          </p:cNvPr>
          <p:cNvGrpSpPr/>
          <p:nvPr/>
        </p:nvGrpSpPr>
        <p:grpSpPr>
          <a:xfrm>
            <a:off x="833375" y="14421"/>
            <a:ext cx="8553691" cy="6829157"/>
            <a:chOff x="787078" y="0"/>
            <a:chExt cx="8553691" cy="682915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1850267-2839-3445-AB4E-AA07F02CE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7078" y="0"/>
              <a:ext cx="8553691" cy="6829157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AB4F0F9-A7C2-2648-97C3-C18F126B6D33}"/>
                </a:ext>
              </a:extLst>
            </p:cNvPr>
            <p:cNvSpPr/>
            <p:nvPr/>
          </p:nvSpPr>
          <p:spPr>
            <a:xfrm>
              <a:off x="3125165" y="1145894"/>
              <a:ext cx="3067291" cy="1655179"/>
            </a:xfrm>
            <a:prstGeom prst="rect">
              <a:avLst/>
            </a:prstGeom>
            <a:solidFill>
              <a:srgbClr val="F3F3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9FA0066B-37C3-B947-9232-920536C65FCE}"/>
                </a:ext>
              </a:extLst>
            </p:cNvPr>
            <p:cNvSpPr/>
            <p:nvPr/>
          </p:nvSpPr>
          <p:spPr>
            <a:xfrm>
              <a:off x="6192456" y="1446835"/>
              <a:ext cx="545940" cy="845916"/>
            </a:xfrm>
            <a:prstGeom prst="rect">
              <a:avLst/>
            </a:prstGeom>
            <a:solidFill>
              <a:srgbClr val="F3F3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C41062-5894-ED4B-9834-C66AC9019357}"/>
              </a:ext>
            </a:extLst>
          </p:cNvPr>
          <p:cNvSpPr txBox="1"/>
          <p:nvPr/>
        </p:nvSpPr>
        <p:spPr>
          <a:xfrm>
            <a:off x="3519081" y="967356"/>
            <a:ext cx="31822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800" dirty="0">
                <a:latin typeface="Hooman Stitch" pitchFamily="2" charset="0"/>
              </a:rPr>
              <a:t>DIPLOMA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6DFB2A6-87C4-B447-AA7A-7D8DBA58E0DE}"/>
              </a:ext>
            </a:extLst>
          </p:cNvPr>
          <p:cNvSpPr txBox="1"/>
          <p:nvPr/>
        </p:nvSpPr>
        <p:spPr>
          <a:xfrm>
            <a:off x="4418536" y="1752196"/>
            <a:ext cx="1367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Massallera" panose="02000000000000000000" pitchFamily="2" charset="0"/>
              </a:rPr>
              <a:t>fin de curso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8926322-B9A1-F241-B210-B876C4FD10A7}"/>
              </a:ext>
            </a:extLst>
          </p:cNvPr>
          <p:cNvSpPr txBox="1"/>
          <p:nvPr/>
        </p:nvSpPr>
        <p:spPr>
          <a:xfrm>
            <a:off x="2915967" y="2315713"/>
            <a:ext cx="670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latin typeface="Massallera" panose="02000000000000000000" pitchFamily="2" charset="0"/>
              </a:rPr>
              <a:t>para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4298A18-8CDB-4142-BB2F-360794C9088F}"/>
              </a:ext>
            </a:extLst>
          </p:cNvPr>
          <p:cNvCxnSpPr>
            <a:cxnSpLocks/>
          </p:cNvCxnSpPr>
          <p:nvPr/>
        </p:nvCxnSpPr>
        <p:spPr>
          <a:xfrm>
            <a:off x="3519081" y="2588765"/>
            <a:ext cx="271967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DD873C9-B067-5D40-9356-832B6C0778CC}"/>
              </a:ext>
            </a:extLst>
          </p:cNvPr>
          <p:cNvSpPr txBox="1"/>
          <p:nvPr/>
        </p:nvSpPr>
        <p:spPr>
          <a:xfrm>
            <a:off x="3171464" y="2983578"/>
            <a:ext cx="3222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>
                <a:latin typeface="Massallera" panose="02000000000000000000" pitchFamily="2" charset="0"/>
              </a:rPr>
              <a:t>por todo el esfuerzo</a:t>
            </a:r>
          </a:p>
          <a:p>
            <a:pPr algn="ctr"/>
            <a:r>
              <a:rPr lang="es-ES" sz="1400" dirty="0">
                <a:latin typeface="Massallera" panose="02000000000000000000" pitchFamily="2" charset="0"/>
              </a:rPr>
              <a:t>realizado durante todo el año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6BB54C0-7FAC-114C-B6D5-601A558D91E8}"/>
              </a:ext>
            </a:extLst>
          </p:cNvPr>
          <p:cNvSpPr txBox="1"/>
          <p:nvPr/>
        </p:nvSpPr>
        <p:spPr>
          <a:xfrm>
            <a:off x="3842416" y="3975810"/>
            <a:ext cx="2073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>
                <a:latin typeface="Massallera" panose="02000000000000000000" pitchFamily="2" charset="0"/>
              </a:rPr>
              <a:t>EQUIPO DOCENTE: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CD2CFEB-573F-6E49-8316-4453B7A67F33}"/>
              </a:ext>
            </a:extLst>
          </p:cNvPr>
          <p:cNvSpPr txBox="1"/>
          <p:nvPr/>
        </p:nvSpPr>
        <p:spPr>
          <a:xfrm>
            <a:off x="1899960" y="6142790"/>
            <a:ext cx="1271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>
                <a:latin typeface="Massallera" panose="02000000000000000000" pitchFamily="2" charset="0"/>
              </a:rPr>
              <a:t>Curso</a:t>
            </a:r>
          </a:p>
          <a:p>
            <a:pPr algn="ctr"/>
            <a:r>
              <a:rPr lang="es-ES" sz="1400" dirty="0">
                <a:latin typeface="Massallera" panose="02000000000000000000" pitchFamily="2" charset="0"/>
              </a:rPr>
              <a:t>2019-2020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0F60BC9-84F0-6D48-AA2A-3A1005F5EAA4}"/>
              </a:ext>
            </a:extLst>
          </p:cNvPr>
          <p:cNvSpPr txBox="1"/>
          <p:nvPr/>
        </p:nvSpPr>
        <p:spPr>
          <a:xfrm>
            <a:off x="5500748" y="6195262"/>
            <a:ext cx="1152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>
                <a:latin typeface="Massallera" panose="02000000000000000000" pitchFamily="2" charset="0"/>
              </a:rPr>
              <a:t>CEIP</a:t>
            </a:r>
          </a:p>
          <a:p>
            <a:pPr algn="ctr"/>
            <a:r>
              <a:rPr lang="es-ES" sz="1400" dirty="0" err="1">
                <a:latin typeface="Massallera" panose="02000000000000000000" pitchFamily="2" charset="0"/>
              </a:rPr>
              <a:t>Kumubox</a:t>
            </a:r>
            <a:endParaRPr lang="es-ES" sz="1400" dirty="0">
              <a:latin typeface="Massaller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5750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84</Words>
  <Application>Microsoft Macintosh PowerPoint</Application>
  <PresentationFormat>A4 (210 x 297 mm)</PresentationFormat>
  <Paragraphs>34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CHICKEN Pie Height</vt:lpstr>
      <vt:lpstr>Cookie Crumble DEMO</vt:lpstr>
      <vt:lpstr>Hooman Stitch</vt:lpstr>
      <vt:lpstr>Janda Manatee Solid</vt:lpstr>
      <vt:lpstr>Massallera</vt:lpstr>
      <vt:lpstr>Nordica Hairline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Teresa Sánchez</dc:creator>
  <cp:lastModifiedBy>Teresa Sánchez</cp:lastModifiedBy>
  <cp:revision>5</cp:revision>
  <dcterms:created xsi:type="dcterms:W3CDTF">2020-05-28T17:57:02Z</dcterms:created>
  <dcterms:modified xsi:type="dcterms:W3CDTF">2020-05-28T18:39:58Z</dcterms:modified>
</cp:coreProperties>
</file>