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4FDE1-92FA-493D-B93D-84C20EB3F950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8791-2D33-4AB2-AB2B-1C5A5B19A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933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4FDE1-92FA-493D-B93D-84C20EB3F950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8791-2D33-4AB2-AB2B-1C5A5B19A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026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4FDE1-92FA-493D-B93D-84C20EB3F950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8791-2D33-4AB2-AB2B-1C5A5B19A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855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4FDE1-92FA-493D-B93D-84C20EB3F950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8791-2D33-4AB2-AB2B-1C5A5B19A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047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4FDE1-92FA-493D-B93D-84C20EB3F950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8791-2D33-4AB2-AB2B-1C5A5B19A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5883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4FDE1-92FA-493D-B93D-84C20EB3F950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8791-2D33-4AB2-AB2B-1C5A5B19A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530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4FDE1-92FA-493D-B93D-84C20EB3F950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8791-2D33-4AB2-AB2B-1C5A5B19A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4032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4FDE1-92FA-493D-B93D-84C20EB3F950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8791-2D33-4AB2-AB2B-1C5A5B19A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8513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4FDE1-92FA-493D-B93D-84C20EB3F950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8791-2D33-4AB2-AB2B-1C5A5B19A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9039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4FDE1-92FA-493D-B93D-84C20EB3F950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8791-2D33-4AB2-AB2B-1C5A5B19A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5779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4FDE1-92FA-493D-B93D-84C20EB3F950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8791-2D33-4AB2-AB2B-1C5A5B19A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6995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4FDE1-92FA-493D-B93D-84C20EB3F950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E8791-2D33-4AB2-AB2B-1C5A5B19A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6878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730" y="576289"/>
            <a:ext cx="1741289" cy="1741289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-2" y="0"/>
            <a:ext cx="9906000" cy="6857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sz="1463"/>
          </a:p>
        </p:txBody>
      </p:sp>
      <p:sp>
        <p:nvSpPr>
          <p:cNvPr id="5" name="Rectángulo redondeado 4"/>
          <p:cNvSpPr/>
          <p:nvPr/>
        </p:nvSpPr>
        <p:spPr>
          <a:xfrm>
            <a:off x="490068" y="576290"/>
            <a:ext cx="8925864" cy="57601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sz="1463" dirty="0"/>
          </a:p>
        </p:txBody>
      </p:sp>
      <p:sp>
        <p:nvSpPr>
          <p:cNvPr id="6" name="CuadroTexto 5"/>
          <p:cNvSpPr txBox="1"/>
          <p:nvPr/>
        </p:nvSpPr>
        <p:spPr>
          <a:xfrm>
            <a:off x="2776468" y="554201"/>
            <a:ext cx="4353059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150" dirty="0">
                <a:latin typeface="AR DARLING" panose="02000000000000000000" pitchFamily="2" charset="0"/>
                <a:cs typeface="MV Boli" panose="02000500030200090000" pitchFamily="2" charset="0"/>
              </a:rPr>
              <a:t>DIPLOMA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481920" y="1531352"/>
            <a:ext cx="2942153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75" dirty="0">
                <a:latin typeface="AR DARLING" panose="02000000000000000000" pitchFamily="2" charset="0"/>
                <a:cs typeface="MV Boli" panose="02000500030200090000" pitchFamily="2" charset="0"/>
              </a:rPr>
              <a:t>SUPER CAMPEONA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967845" y="2146558"/>
            <a:ext cx="1970302" cy="842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75" b="1" dirty="0">
                <a:solidFill>
                  <a:schemeClr val="accent1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RUTH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90068" y="3253952"/>
            <a:ext cx="8925864" cy="79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75" dirty="0">
                <a:latin typeface="MV Boli" panose="02000500030200090000" pitchFamily="2" charset="0"/>
                <a:cs typeface="MV Boli" panose="02000500030200090000" pitchFamily="2" charset="0"/>
              </a:rPr>
              <a:t>Por haberte quedado en casa el tiempo necesario, haciendo tus tareas escolares y portándote fenomenal.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446659" y="4231666"/>
            <a:ext cx="813584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38" dirty="0">
                <a:latin typeface="Forte" panose="03060902040502070203" pitchFamily="66" charset="0"/>
                <a:cs typeface="MV Boli" panose="02000500030200090000" pitchFamily="2" charset="0"/>
              </a:rPr>
              <a:t>Papá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6260135" y="4231665"/>
            <a:ext cx="813584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38" dirty="0">
                <a:latin typeface="Forte" panose="03060902040502070203" pitchFamily="66" charset="0"/>
                <a:cs typeface="MV Boli" panose="02000500030200090000" pitchFamily="2" charset="0"/>
              </a:rPr>
              <a:t>Mamá</a:t>
            </a:r>
          </a:p>
        </p:txBody>
      </p:sp>
      <p:cxnSp>
        <p:nvCxnSpPr>
          <p:cNvPr id="13" name="Conector recto 12"/>
          <p:cNvCxnSpPr/>
          <p:nvPr/>
        </p:nvCxnSpPr>
        <p:spPr>
          <a:xfrm>
            <a:off x="1665097" y="4481734"/>
            <a:ext cx="3767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>
            <a:off x="6478573" y="4481734"/>
            <a:ext cx="3767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n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29" t="70133" r="41602" b="14679"/>
          <a:stretch/>
        </p:blipFill>
        <p:spPr>
          <a:xfrm>
            <a:off x="807113" y="5453392"/>
            <a:ext cx="544133" cy="481348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29" t="70133" r="41602" b="14679"/>
          <a:stretch/>
        </p:blipFill>
        <p:spPr>
          <a:xfrm>
            <a:off x="6855281" y="2631297"/>
            <a:ext cx="335629" cy="296902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29" t="70133" r="41602" b="14679"/>
          <a:stretch/>
        </p:blipFill>
        <p:spPr>
          <a:xfrm>
            <a:off x="1497672" y="2327153"/>
            <a:ext cx="544133" cy="481348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29" t="70133" r="41602" b="14679"/>
          <a:stretch/>
        </p:blipFill>
        <p:spPr>
          <a:xfrm>
            <a:off x="1203005" y="1580195"/>
            <a:ext cx="296483" cy="262273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29" t="70133" r="41602" b="14679"/>
          <a:stretch/>
        </p:blipFill>
        <p:spPr>
          <a:xfrm>
            <a:off x="8226730" y="2687525"/>
            <a:ext cx="544133" cy="481348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29" t="70133" r="41602" b="14679"/>
          <a:stretch/>
        </p:blipFill>
        <p:spPr>
          <a:xfrm>
            <a:off x="7441329" y="1899580"/>
            <a:ext cx="244919" cy="216659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29" t="70133" r="41602" b="14679"/>
          <a:stretch/>
        </p:blipFill>
        <p:spPr>
          <a:xfrm>
            <a:off x="8340743" y="4685906"/>
            <a:ext cx="316106" cy="279632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29" t="70133" r="41602" b="14679"/>
          <a:stretch/>
        </p:blipFill>
        <p:spPr>
          <a:xfrm>
            <a:off x="4199042" y="4240756"/>
            <a:ext cx="340733" cy="301417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5075">
            <a:off x="8146910" y="183861"/>
            <a:ext cx="1741289" cy="1741289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07" r="19369" b="70184"/>
          <a:stretch/>
        </p:blipFill>
        <p:spPr>
          <a:xfrm>
            <a:off x="8420453" y="5268219"/>
            <a:ext cx="1261964" cy="1333043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" t="73795" r="65972"/>
          <a:stretch/>
        </p:blipFill>
        <p:spPr>
          <a:xfrm rot="19254905">
            <a:off x="65207" y="227621"/>
            <a:ext cx="1687713" cy="135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1089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23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 DARLING</vt:lpstr>
      <vt:lpstr>Arial</vt:lpstr>
      <vt:lpstr>Calibri</vt:lpstr>
      <vt:lpstr>Calibri Light</vt:lpstr>
      <vt:lpstr>Forte</vt:lpstr>
      <vt:lpstr>MV Boli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Ruth Massó</dc:creator>
  <cp:lastModifiedBy>Ruth Massó</cp:lastModifiedBy>
  <cp:revision>4</cp:revision>
  <dcterms:created xsi:type="dcterms:W3CDTF">2020-06-03T09:04:28Z</dcterms:created>
  <dcterms:modified xsi:type="dcterms:W3CDTF">2020-06-03T09:33:30Z</dcterms:modified>
</cp:coreProperties>
</file>