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746B0C-2057-43C8-B3BC-375052C32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8C3CBDB-B4EE-4C3F-9B57-98949B742A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7745A8-FD3A-4CFF-B3BE-AC5FF98B5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00B-BBA6-49F6-B939-51971F3C8065}" type="datetimeFigureOut">
              <a:rPr lang="it-IT" smtClean="0"/>
              <a:t>07/06/2020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3826C7-864A-4814-889C-5A635FC07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885E95-0018-4E24-9A38-39C423B6C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DA7-D50C-4147-BD37-98D08D44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32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A77C2-ECE3-4CD6-837B-7B475C18F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BD7DA07-6AE8-4B64-A260-930C757DA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08267B-8B44-4835-BF97-0DF2019D9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00B-BBA6-49F6-B939-51971F3C8065}" type="datetimeFigureOut">
              <a:rPr lang="it-IT" smtClean="0"/>
              <a:t>07/06/2020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6FA9FA-738A-48AC-B6A7-864C6FC2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1B1662-8AD8-448E-8165-C016E5C1E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DA7-D50C-4147-BD37-98D08D44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82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892CAA8-771B-45B3-9349-19CF6FA62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4735DBE-66B5-4079-9CB5-C72AFD9FF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01DBF0-BADC-40B4-8FFC-4F5ECA1DC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00B-BBA6-49F6-B939-51971F3C8065}" type="datetimeFigureOut">
              <a:rPr lang="it-IT" smtClean="0"/>
              <a:t>07/06/2020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134543-8DCA-4960-9D6F-F6E1F020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93E64F-4806-4D11-8C64-466171BA6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DA7-D50C-4147-BD37-98D08D44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24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B223C8-0390-4ECD-B260-6E33BDA24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04363-0A1A-4B1D-94DF-84FC1C1AB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FC7695-1E8C-4F8C-9D15-29FDFD08D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00B-BBA6-49F6-B939-51971F3C8065}" type="datetimeFigureOut">
              <a:rPr lang="it-IT" smtClean="0"/>
              <a:t>07/06/2020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15B100-FD1D-4D98-9957-DE91C0E49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CE0A8C-DA7E-4733-9B52-B0F488816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DA7-D50C-4147-BD37-98D08D44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68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D81711-4054-445B-9F33-83457FED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74A678-F8DD-4B0E-9D52-D51B911CD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3CB93C-568E-4716-923C-8358C2488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00B-BBA6-49F6-B939-51971F3C8065}" type="datetimeFigureOut">
              <a:rPr lang="it-IT" smtClean="0"/>
              <a:t>07/06/2020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3AC798-B548-4907-A9CB-65C7E3403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C098D7-49C4-4EEC-8ECE-29774FC78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DA7-D50C-4147-BD37-98D08D44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83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5E4C60-79DD-40A9-886B-1D71B9F94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47B955-2E8D-42C1-B2AA-681C02166D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4407D35-924E-412E-A028-74DF95E04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AF25AF2-24AB-4742-8FAB-CCC5D9A01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00B-BBA6-49F6-B939-51971F3C8065}" type="datetimeFigureOut">
              <a:rPr lang="it-IT" smtClean="0"/>
              <a:t>07/06/2020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D873136-4152-4618-8AC8-4E51D29C5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2DBC7DE-B60A-4038-BFD5-317DCEDDB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DA7-D50C-4147-BD37-98D08D44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662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2FD19A-6A52-4F94-9917-239AA64D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85787CC-BAE8-4FD4-B10C-03426E3E6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B4914D8-DF6F-426F-AF1B-E0B8A4C8B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AC67B38-7AE3-4AD1-B5F5-7701590DB4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F46CE9C-9C8B-4153-BE16-9050C5FDAD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3B0937A-46FC-4DD8-880A-B1527669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00B-BBA6-49F6-B939-51971F3C8065}" type="datetimeFigureOut">
              <a:rPr lang="it-IT" smtClean="0"/>
              <a:t>07/06/2020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885EF2A-B1FE-4F25-B0D8-B7E62CF0A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F6119B8-2E7B-4546-B996-389727FA8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DA7-D50C-4147-BD37-98D08D44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71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8F8619-5EDE-49AA-8452-1DA17C0E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9D784DC-CD4D-4088-962B-DCA77CE44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00B-BBA6-49F6-B939-51971F3C8065}" type="datetimeFigureOut">
              <a:rPr lang="it-IT" smtClean="0"/>
              <a:t>07/06/2020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0005EFC-045A-462E-AD0C-C80FD6B10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7D35CE0-FE78-4AEA-B8A3-B030A8985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DA7-D50C-4147-BD37-98D08D44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924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948C692-D0AB-4BC2-8D91-CA5EA1744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00B-BBA6-49F6-B939-51971F3C8065}" type="datetimeFigureOut">
              <a:rPr lang="it-IT" smtClean="0"/>
              <a:t>07/06/2020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45A16B9-FF24-419F-963E-802D3D372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82B4A69-F2A5-4A59-8FC0-BAD7A58BB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DA7-D50C-4147-BD37-98D08D44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95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4A25F9-D1DA-4310-B671-AB85C6853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91C4F4-01AB-4C2A-B2A5-2FF7A41E8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646B24E-8F28-49DD-B61C-E0F07868A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2E4E103-A368-4056-AE0F-29AD30EB7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00B-BBA6-49F6-B939-51971F3C8065}" type="datetimeFigureOut">
              <a:rPr lang="it-IT" smtClean="0"/>
              <a:t>07/06/2020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2CE68A2-54C5-4B91-8F8D-49D777D8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7A56F82-FA7A-43A5-B641-87DA0ED41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DA7-D50C-4147-BD37-98D08D44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02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3CBD5A-57B4-4AD1-9F00-540A8B661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34D5017-BDAB-4F63-AA07-FD02CA69F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4F972E5-4D16-4EA9-A3D7-C442C7C19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EC6D9EE-B019-47EE-9672-5B17736F1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00B-BBA6-49F6-B939-51971F3C8065}" type="datetimeFigureOut">
              <a:rPr lang="it-IT" smtClean="0"/>
              <a:t>07/06/2020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17B746-380D-4B11-9390-532624F69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8C06C3-6B44-4B1E-8ABB-52A8E595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DA7-D50C-4147-BD37-98D08D44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415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EA88B2A-A86E-4ABF-A253-F620FF60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7FB6F3-4BDD-4F0E-865E-B5D000730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2C66D9-A38A-4560-9B8D-6898436DD4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2200B-BBA6-49F6-B939-51971F3C8065}" type="datetimeFigureOut">
              <a:rPr lang="it-IT" smtClean="0"/>
              <a:t>07/06/2020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57120D-1794-44ED-A0A8-DA125580C5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22B504-D148-4639-9C38-9B4EEA271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B8DA7-D50C-4147-BD37-98D08D44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48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57FEAF9B-2211-46CD-9991-AC4567EB94B7}"/>
              </a:ext>
            </a:extLst>
          </p:cNvPr>
          <p:cNvSpPr/>
          <p:nvPr/>
        </p:nvSpPr>
        <p:spPr>
          <a:xfrm>
            <a:off x="2837252" y="3005490"/>
            <a:ext cx="8678889" cy="1193093"/>
          </a:xfrm>
          <a:prstGeom prst="roundRect">
            <a:avLst/>
          </a:prstGeom>
          <a:noFill/>
          <a:ln w="793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4AA8629-D713-4A96-ABE3-A240059331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6" t="47434" r="4067" b="39459"/>
          <a:stretch/>
        </p:blipFill>
        <p:spPr>
          <a:xfrm>
            <a:off x="0" y="-3310"/>
            <a:ext cx="12192000" cy="883693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F2FE4520-F147-43A9-896A-89281CA1E9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6" t="47434" r="4067" b="39459"/>
          <a:stretch/>
        </p:blipFill>
        <p:spPr>
          <a:xfrm>
            <a:off x="0" y="5974307"/>
            <a:ext cx="12192000" cy="88369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037FB4BD-139F-4C9F-9C59-CFFFFEE588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1" t="49743" r="52732" b="40233"/>
          <a:stretch/>
        </p:blipFill>
        <p:spPr>
          <a:xfrm rot="5400000">
            <a:off x="-2459863" y="3196841"/>
            <a:ext cx="5595581" cy="6758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575670AC-52C2-47A4-A1FD-DB35874BFE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1" t="49743" r="52732" b="40233"/>
          <a:stretch/>
        </p:blipFill>
        <p:spPr>
          <a:xfrm rot="5400000">
            <a:off x="-2459861" y="3264108"/>
            <a:ext cx="5595581" cy="675859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F5B42F91-3A3E-4F87-8E85-0A7A3788AF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1" t="49743" r="52732" b="40233"/>
          <a:stretch/>
        </p:blipFill>
        <p:spPr>
          <a:xfrm rot="5400000">
            <a:off x="9056280" y="3280433"/>
            <a:ext cx="5595581" cy="675859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A057C47-A8A0-4143-B448-04F1165AB72F}"/>
              </a:ext>
            </a:extLst>
          </p:cNvPr>
          <p:cNvSpPr txBox="1"/>
          <p:nvPr/>
        </p:nvSpPr>
        <p:spPr>
          <a:xfrm>
            <a:off x="2348502" y="887309"/>
            <a:ext cx="76862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>
                <a:latin typeface="Castellar" panose="020A0402060406010301" pitchFamily="18" charset="0"/>
              </a:rPr>
              <a:t>DIPLOMA </a:t>
            </a:r>
          </a:p>
          <a:p>
            <a:pPr algn="ctr"/>
            <a:r>
              <a:rPr lang="it-IT" sz="3600" dirty="0">
                <a:latin typeface="Castellar" panose="020A0402060406010301" pitchFamily="18" charset="0"/>
              </a:rPr>
              <a:t>DE FIN DE CURSO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B57EE26C-0F07-4A22-A210-E200BF7438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22749">
            <a:off x="8480299" y="315790"/>
            <a:ext cx="3296552" cy="3188629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02EFF733-85DB-40FE-AB1D-3A119A0DEA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57" y="634836"/>
            <a:ext cx="1234830" cy="1234830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3EA3DF39-CBC9-41EE-925C-E3520F9637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58" y="3957851"/>
            <a:ext cx="2846298" cy="2846298"/>
          </a:xfrm>
          <a:prstGeom prst="rect">
            <a:avLst/>
          </a:prstGeom>
        </p:spPr>
      </p:pic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4672C08-4D20-4843-BEEA-5450B92A5DCB}"/>
              </a:ext>
            </a:extLst>
          </p:cNvPr>
          <p:cNvSpPr txBox="1"/>
          <p:nvPr/>
        </p:nvSpPr>
        <p:spPr>
          <a:xfrm>
            <a:off x="3235569" y="3429000"/>
            <a:ext cx="8061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0CAFA861-141D-4A5F-AF75-1D813B1B0857}"/>
              </a:ext>
            </a:extLst>
          </p:cNvPr>
          <p:cNvSpPr txBox="1"/>
          <p:nvPr/>
        </p:nvSpPr>
        <p:spPr>
          <a:xfrm flipH="1">
            <a:off x="3329050" y="4329563"/>
            <a:ext cx="8525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Britannic Bold" panose="020B0903060703020204" pitchFamily="34" charset="0"/>
              </a:rPr>
              <a:t>por tu esfuerzo y dedicación en este curso tan especial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C5EA338-8D8D-421F-9AF3-056E23E4A1AA}"/>
              </a:ext>
            </a:extLst>
          </p:cNvPr>
          <p:cNvSpPr txBox="1"/>
          <p:nvPr/>
        </p:nvSpPr>
        <p:spPr>
          <a:xfrm>
            <a:off x="7371562" y="5414152"/>
            <a:ext cx="3934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>
                <a:latin typeface="Georgia" panose="02040502050405020303" pitchFamily="18" charset="0"/>
              </a:rPr>
              <a:t>Prof. </a:t>
            </a:r>
            <a:r>
              <a:rPr lang="it-IT" b="1" dirty="0">
                <a:latin typeface="Georgia" panose="02040502050405020303" pitchFamily="18" charset="0"/>
              </a:rPr>
              <a:t>ANTONINO GIANNOPOLO</a:t>
            </a:r>
          </a:p>
          <a:p>
            <a:pPr algn="r"/>
            <a:r>
              <a:rPr lang="it-IT" dirty="0">
                <a:latin typeface="Georgia" panose="02040502050405020303" pitchFamily="18" charset="0"/>
              </a:rPr>
              <a:t>I.C. NICHELINO1</a:t>
            </a:r>
          </a:p>
        </p:txBody>
      </p:sp>
    </p:spTree>
    <p:extLst>
      <p:ext uri="{BB962C8B-B14F-4D97-AF65-F5344CB8AC3E}">
        <p14:creationId xmlns:p14="http://schemas.microsoft.com/office/powerpoint/2010/main" val="2553184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Arial</vt:lpstr>
      <vt:lpstr>Arial Black</vt:lpstr>
      <vt:lpstr>Britannic Bold</vt:lpstr>
      <vt:lpstr>Calibri</vt:lpstr>
      <vt:lpstr>Calibri Light</vt:lpstr>
      <vt:lpstr>Castellar</vt:lpstr>
      <vt:lpstr>Georgia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Daniela</dc:creator>
  <cp:lastModifiedBy>Daniela</cp:lastModifiedBy>
  <cp:revision>6</cp:revision>
  <dcterms:created xsi:type="dcterms:W3CDTF">2020-06-07T12:04:53Z</dcterms:created>
  <dcterms:modified xsi:type="dcterms:W3CDTF">2020-06-07T12:55:02Z</dcterms:modified>
</cp:coreProperties>
</file>