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78F5-1750-4F27-8D39-425EAF93E328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CC62-42BE-43F5-B2C2-E60AF17447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8762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78F5-1750-4F27-8D39-425EAF93E328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CC62-42BE-43F5-B2C2-E60AF17447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475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78F5-1750-4F27-8D39-425EAF93E328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CC62-42BE-43F5-B2C2-E60AF17447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4266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78F5-1750-4F27-8D39-425EAF93E328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CC62-42BE-43F5-B2C2-E60AF17447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764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78F5-1750-4F27-8D39-425EAF93E328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CC62-42BE-43F5-B2C2-E60AF17447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38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78F5-1750-4F27-8D39-425EAF93E328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CC62-42BE-43F5-B2C2-E60AF17447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7959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78F5-1750-4F27-8D39-425EAF93E328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CC62-42BE-43F5-B2C2-E60AF17447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9911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78F5-1750-4F27-8D39-425EAF93E328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CC62-42BE-43F5-B2C2-E60AF17447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3683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78F5-1750-4F27-8D39-425EAF93E328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CC62-42BE-43F5-B2C2-E60AF17447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8707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78F5-1750-4F27-8D39-425EAF93E328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CC62-42BE-43F5-B2C2-E60AF17447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3647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78F5-1750-4F27-8D39-425EAF93E328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CC62-42BE-43F5-B2C2-E60AF17447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339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C78F5-1750-4F27-8D39-425EAF93E328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BCC62-42BE-43F5-B2C2-E60AF17447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404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E334435A-55B5-4044-99D0-1679C5EE239F}"/>
              </a:ext>
            </a:extLst>
          </p:cNvPr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pattFill prst="pct25">
            <a:fgClr>
              <a:srgbClr val="C00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2D3619F9-87A8-419E-AEB1-F5E35B30E890}"/>
              </a:ext>
            </a:extLst>
          </p:cNvPr>
          <p:cNvSpPr/>
          <p:nvPr/>
        </p:nvSpPr>
        <p:spPr>
          <a:xfrm>
            <a:off x="580674" y="268946"/>
            <a:ext cx="8970142" cy="6109253"/>
          </a:xfrm>
          <a:prstGeom prst="roundRect">
            <a:avLst>
              <a:gd name="adj" fmla="val 11831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Modern Love" panose="04090805081005020601" pitchFamily="82" charset="0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5FC388E9-2BE5-4B97-A85D-8F4F826C9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699" y="29565"/>
            <a:ext cx="1495301" cy="1495301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678E1C2F-9B75-4402-85F7-B5251A472784}"/>
              </a:ext>
            </a:extLst>
          </p:cNvPr>
          <p:cNvSpPr txBox="1"/>
          <p:nvPr/>
        </p:nvSpPr>
        <p:spPr>
          <a:xfrm>
            <a:off x="2771274" y="3784961"/>
            <a:ext cx="4818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err="1">
                <a:solidFill>
                  <a:schemeClr val="accent1">
                    <a:lumMod val="75000"/>
                  </a:schemeClr>
                </a:solidFill>
                <a:latin typeface="Harrington" panose="04040505050A02020702" pitchFamily="82" charset="0"/>
                <a:cs typeface="MV Boli" panose="02000500030200090000" pitchFamily="2" charset="0"/>
              </a:rPr>
              <a:t>for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Harrington" panose="04040505050A02020702" pitchFamily="82" charset="0"/>
                <a:cs typeface="MV Boli" panose="02000500030200090000" pitchFamily="2" charset="0"/>
              </a:rPr>
              <a:t> </a:t>
            </a:r>
            <a:r>
              <a:rPr lang="es-ES" sz="2000" b="1" dirty="0" err="1">
                <a:solidFill>
                  <a:schemeClr val="accent1">
                    <a:lumMod val="75000"/>
                  </a:schemeClr>
                </a:solidFill>
                <a:latin typeface="Harrington" panose="04040505050A02020702" pitchFamily="82" charset="0"/>
                <a:cs typeface="MV Boli" panose="02000500030200090000" pitchFamily="2" charset="0"/>
              </a:rPr>
              <a:t>your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Harrington" panose="04040505050A02020702" pitchFamily="82" charset="0"/>
                <a:cs typeface="MV Boli" panose="02000500030200090000" pitchFamily="2" charset="0"/>
              </a:rPr>
              <a:t> </a:t>
            </a:r>
            <a:r>
              <a:rPr lang="es-ES" sz="2000" b="1" dirty="0" err="1">
                <a:solidFill>
                  <a:schemeClr val="accent1">
                    <a:lumMod val="75000"/>
                  </a:schemeClr>
                </a:solidFill>
                <a:latin typeface="Harrington" panose="04040505050A02020702" pitchFamily="82" charset="0"/>
                <a:cs typeface="MV Boli" panose="02000500030200090000" pitchFamily="2" charset="0"/>
              </a:rPr>
              <a:t>big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Harrington" panose="04040505050A02020702" pitchFamily="82" charset="0"/>
                <a:cs typeface="MV Boli" panose="02000500030200090000" pitchFamily="2" charset="0"/>
              </a:rPr>
              <a:t> </a:t>
            </a:r>
            <a:r>
              <a:rPr lang="es-ES" sz="2000" b="1" dirty="0" err="1">
                <a:solidFill>
                  <a:schemeClr val="accent1">
                    <a:lumMod val="75000"/>
                  </a:schemeClr>
                </a:solidFill>
                <a:latin typeface="Harrington" panose="04040505050A02020702" pitchFamily="82" charset="0"/>
                <a:cs typeface="MV Boli" panose="02000500030200090000" pitchFamily="2" charset="0"/>
              </a:rPr>
              <a:t>effort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Harrington" panose="04040505050A02020702" pitchFamily="82" charset="0"/>
                <a:cs typeface="MV Boli" panose="02000500030200090000" pitchFamily="2" charset="0"/>
              </a:rPr>
              <a:t> and </a:t>
            </a:r>
            <a:r>
              <a:rPr lang="es-ES" sz="2000" b="1" dirty="0" err="1">
                <a:solidFill>
                  <a:schemeClr val="accent1">
                    <a:lumMod val="75000"/>
                  </a:schemeClr>
                </a:solidFill>
                <a:latin typeface="Harrington" panose="04040505050A02020702" pitchFamily="82" charset="0"/>
                <a:cs typeface="MV Boli" panose="02000500030200090000" pitchFamily="2" charset="0"/>
              </a:rPr>
              <a:t>devotion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Harrington" panose="04040505050A02020702" pitchFamily="82" charset="0"/>
                <a:cs typeface="MV Boli" panose="02000500030200090000" pitchFamily="2" charset="0"/>
              </a:rPr>
              <a:t> </a:t>
            </a:r>
            <a:r>
              <a:rPr lang="es-ES" sz="2000" b="1" dirty="0" err="1">
                <a:solidFill>
                  <a:schemeClr val="accent1">
                    <a:lumMod val="75000"/>
                  </a:schemeClr>
                </a:solidFill>
                <a:latin typeface="Harrington" panose="04040505050A02020702" pitchFamily="82" charset="0"/>
                <a:cs typeface="MV Boli" panose="02000500030200090000" pitchFamily="2" charset="0"/>
              </a:rPr>
              <a:t>during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Harrington" panose="04040505050A02020702" pitchFamily="82" charset="0"/>
                <a:cs typeface="MV Boli" panose="02000500030200090000" pitchFamily="2" charset="0"/>
              </a:rPr>
              <a:t> </a:t>
            </a:r>
            <a:r>
              <a:rPr lang="es-ES" sz="2000" b="1" dirty="0" err="1">
                <a:solidFill>
                  <a:schemeClr val="accent1">
                    <a:lumMod val="75000"/>
                  </a:schemeClr>
                </a:solidFill>
                <a:latin typeface="Harrington" panose="04040505050A02020702" pitchFamily="82" charset="0"/>
                <a:cs typeface="MV Boli" panose="02000500030200090000" pitchFamily="2" charset="0"/>
              </a:rPr>
              <a:t>this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Harrington" panose="04040505050A02020702" pitchFamily="82" charset="0"/>
                <a:cs typeface="MV Boli" panose="02000500030200090000" pitchFamily="2" charset="0"/>
              </a:rPr>
              <a:t> </a:t>
            </a:r>
            <a:r>
              <a:rPr lang="es-ES" sz="2000" b="1" dirty="0" err="1">
                <a:solidFill>
                  <a:schemeClr val="accent1">
                    <a:lumMod val="75000"/>
                  </a:schemeClr>
                </a:solidFill>
                <a:latin typeface="Harrington" panose="04040505050A02020702" pitchFamily="82" charset="0"/>
                <a:cs typeface="MV Boli" panose="02000500030200090000" pitchFamily="2" charset="0"/>
              </a:rPr>
              <a:t>academic</a:t>
            </a:r>
            <a:r>
              <a:rPr lang="es-ES" sz="2000" b="1" dirty="0">
                <a:solidFill>
                  <a:schemeClr val="accent1">
                    <a:lumMod val="75000"/>
                  </a:schemeClr>
                </a:solidFill>
                <a:latin typeface="Harrington" panose="04040505050A02020702" pitchFamily="82" charset="0"/>
                <a:cs typeface="MV Boli" panose="02000500030200090000" pitchFamily="2" charset="0"/>
              </a:rPr>
              <a:t> </a:t>
            </a:r>
            <a:r>
              <a:rPr lang="es-ES" sz="2000" b="1" dirty="0" err="1" smtClean="0">
                <a:solidFill>
                  <a:schemeClr val="accent1">
                    <a:lumMod val="75000"/>
                  </a:schemeClr>
                </a:solidFill>
                <a:latin typeface="Harrington" panose="04040505050A02020702" pitchFamily="82" charset="0"/>
                <a:cs typeface="MV Boli" panose="02000500030200090000" pitchFamily="2" charset="0"/>
              </a:rPr>
              <a:t>year</a:t>
            </a: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Harrington" panose="04040505050A02020702" pitchFamily="82" charset="0"/>
                <a:cs typeface="MV Boli" panose="02000500030200090000" pitchFamily="2" charset="0"/>
              </a:rPr>
              <a:t>.</a:t>
            </a:r>
            <a:endParaRPr lang="es-ES" sz="1400" b="1" dirty="0">
              <a:solidFill>
                <a:schemeClr val="accent1">
                  <a:lumMod val="75000"/>
                </a:schemeClr>
              </a:solidFill>
              <a:latin typeface="Harrington" panose="04040505050A02020702" pitchFamily="82" charset="0"/>
              <a:cs typeface="MV Boli" panose="02000500030200090000" pitchFamily="2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8F1998DA-38FB-4516-ACE4-9706C23E1D1F}"/>
              </a:ext>
            </a:extLst>
          </p:cNvPr>
          <p:cNvSpPr txBox="1"/>
          <p:nvPr/>
        </p:nvSpPr>
        <p:spPr>
          <a:xfrm>
            <a:off x="2307823" y="4954268"/>
            <a:ext cx="2020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TEACHER</a:t>
            </a:r>
            <a:endParaRPr lang="es-ES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3192B432-5A36-4E7E-843E-2ECEFCE00577}"/>
              </a:ext>
            </a:extLst>
          </p:cNvPr>
          <p:cNvSpPr txBox="1"/>
          <p:nvPr/>
        </p:nvSpPr>
        <p:spPr>
          <a:xfrm>
            <a:off x="5762931" y="4977563"/>
            <a:ext cx="2020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rgbClr val="C00000"/>
                </a:solidFill>
                <a:latin typeface="Monotype Corsiva" panose="03010101010201010101" pitchFamily="66" charset="0"/>
              </a:rPr>
              <a:t>SCHOOL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A02E393B-8D97-420A-B9F5-D638485AE0B6}"/>
              </a:ext>
            </a:extLst>
          </p:cNvPr>
          <p:cNvSpPr txBox="1"/>
          <p:nvPr/>
        </p:nvSpPr>
        <p:spPr>
          <a:xfrm>
            <a:off x="2747923" y="6485959"/>
            <a:ext cx="4818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2019 - 2020</a:t>
            </a:r>
            <a:endParaRPr lang="es-ES" sz="1400" b="1" dirty="0">
              <a:solidFill>
                <a:schemeClr val="accent1">
                  <a:lumMod val="75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322363" y="755425"/>
            <a:ext cx="71885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DIPLOMA DE GRADUACIÓN</a:t>
            </a:r>
            <a:endParaRPr lang="es-ES" sz="4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087" y="4954268"/>
            <a:ext cx="1553844" cy="155384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9" y="4695963"/>
            <a:ext cx="1838623" cy="183862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1910" y="1133441"/>
            <a:ext cx="1627109" cy="1627109"/>
          </a:xfrm>
          <a:prstGeom prst="rect">
            <a:avLst/>
          </a:prstGeom>
        </p:spPr>
      </p:pic>
      <p:sp>
        <p:nvSpPr>
          <p:cNvPr id="10" name="Cinta hacia arriba 9"/>
          <p:cNvSpPr/>
          <p:nvPr/>
        </p:nvSpPr>
        <p:spPr>
          <a:xfrm>
            <a:off x="1627109" y="2158297"/>
            <a:ext cx="7293733" cy="994794"/>
          </a:xfrm>
          <a:prstGeom prst="ribbon2">
            <a:avLst>
              <a:gd name="adj1" fmla="val 16667"/>
              <a:gd name="adj2" fmla="val 71324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678E1C2F-9B75-4402-85F7-B5251A472784}"/>
              </a:ext>
            </a:extLst>
          </p:cNvPr>
          <p:cNvSpPr txBox="1"/>
          <p:nvPr/>
        </p:nvSpPr>
        <p:spPr>
          <a:xfrm>
            <a:off x="2864631" y="2360440"/>
            <a:ext cx="4818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C00000"/>
                </a:solidFill>
                <a:latin typeface="Monotype Corsiva" panose="03010101010201010101" pitchFamily="66" charset="0"/>
                <a:cs typeface="MV Boli" panose="02000500030200090000" pitchFamily="2" charset="0"/>
              </a:rPr>
              <a:t>NAME and SURNAME</a:t>
            </a:r>
            <a:endParaRPr lang="es-ES" sz="1400" b="1" dirty="0">
              <a:solidFill>
                <a:srgbClr val="C00000"/>
              </a:solidFill>
              <a:latin typeface="Monotype Corsiva" panose="03010101010201010101" pitchFamily="66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34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22</Words>
  <Application>Microsoft Office PowerPoint</Application>
  <PresentationFormat>A4 (210 x 297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Harrington</vt:lpstr>
      <vt:lpstr>Modern Love</vt:lpstr>
      <vt:lpstr>Monotype Corsiva</vt:lpstr>
      <vt:lpstr>MV Boli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Marta Ruiz</dc:creator>
  <cp:lastModifiedBy>Almudena de la Cruz Moreno</cp:lastModifiedBy>
  <cp:revision>11</cp:revision>
  <dcterms:created xsi:type="dcterms:W3CDTF">2020-06-02T12:13:57Z</dcterms:created>
  <dcterms:modified xsi:type="dcterms:W3CDTF">2020-06-02T15:52:45Z</dcterms:modified>
</cp:coreProperties>
</file>