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5B6"/>
    <a:srgbClr val="FBD303"/>
    <a:srgbClr val="73D658"/>
    <a:srgbClr val="F0582F"/>
    <a:srgbClr val="EE4A68"/>
    <a:srgbClr val="FFFF66"/>
    <a:srgbClr val="FF7C80"/>
    <a:srgbClr val="B3E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9" d="100"/>
          <a:sy n="89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259E-CB56-4F94-A3EE-6ACEF9FAF626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00C5-4C31-4B5F-B678-05A59532CC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515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259E-CB56-4F94-A3EE-6ACEF9FAF626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00C5-4C31-4B5F-B678-05A59532CC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6638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259E-CB56-4F94-A3EE-6ACEF9FAF626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00C5-4C31-4B5F-B678-05A59532CC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77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259E-CB56-4F94-A3EE-6ACEF9FAF626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00C5-4C31-4B5F-B678-05A59532CC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9188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259E-CB56-4F94-A3EE-6ACEF9FAF626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00C5-4C31-4B5F-B678-05A59532CC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938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259E-CB56-4F94-A3EE-6ACEF9FAF626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00C5-4C31-4B5F-B678-05A59532CC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4078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259E-CB56-4F94-A3EE-6ACEF9FAF626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00C5-4C31-4B5F-B678-05A59532CC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424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259E-CB56-4F94-A3EE-6ACEF9FAF626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00C5-4C31-4B5F-B678-05A59532CC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739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259E-CB56-4F94-A3EE-6ACEF9FAF626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00C5-4C31-4B5F-B678-05A59532CC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1103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259E-CB56-4F94-A3EE-6ACEF9FAF626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00C5-4C31-4B5F-B678-05A59532CC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73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259E-CB56-4F94-A3EE-6ACEF9FAF626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00C5-4C31-4B5F-B678-05A59532CC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98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6259E-CB56-4F94-A3EE-6ACEF9FAF626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700C5-4C31-4B5F-B678-05A59532CC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7042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redondeado 4"/>
          <p:cNvSpPr/>
          <p:nvPr/>
        </p:nvSpPr>
        <p:spPr>
          <a:xfrm>
            <a:off x="390095" y="331966"/>
            <a:ext cx="9248503" cy="6238735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2713495" y="331966"/>
            <a:ext cx="44544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800" dirty="0" smtClean="0">
                <a:latin typeface="Zuka Doodle" pitchFamily="2" charset="0"/>
              </a:rPr>
              <a:t>DIPLOMA</a:t>
            </a:r>
            <a:endParaRPr lang="es-ES" sz="8800" dirty="0">
              <a:latin typeface="Zuka Doodle" pitchFamily="2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109" y="450751"/>
            <a:ext cx="1327765" cy="132776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66" y="4127863"/>
            <a:ext cx="2047171" cy="2047171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4071256" y="1522056"/>
            <a:ext cx="1763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Tw Cen MT Condensed Extra Bold" panose="020B0803020202020204" pitchFamily="34" charset="0"/>
              </a:rPr>
              <a:t>FIN DE CURSO</a:t>
            </a:r>
            <a:endParaRPr lang="es-ES" sz="2000" dirty="0">
              <a:latin typeface="Tw Cen MT Condensed Extra Bold" panose="020B0803020202020204" pitchFamily="34" charset="0"/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1458529" y="2254131"/>
            <a:ext cx="6823322" cy="714475"/>
          </a:xfrm>
          <a:prstGeom prst="roundRect">
            <a:avLst/>
          </a:prstGeom>
          <a:solidFill>
            <a:srgbClr val="73D6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ssallera" panose="02000000000000000000" pitchFamily="2" charset="0"/>
              </a:rPr>
              <a:t>Laura González León</a:t>
            </a:r>
            <a:endParaRPr lang="es-E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ssallera" panose="02000000000000000000" pitchFamily="2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2860766" y="2912201"/>
            <a:ext cx="4307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Tw Cen MT Condensed Extra Bold" panose="020B0803020202020204" pitchFamily="34" charset="0"/>
              </a:rPr>
              <a:t>por su gran creatividad durante este curso</a:t>
            </a:r>
            <a:endParaRPr lang="es-ES" sz="2000" dirty="0">
              <a:latin typeface="Tw Cen MT Condensed Extra Bold" panose="020B08030202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4071256" y="6160352"/>
            <a:ext cx="2198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Tw Cen MT Condensed Extra Bold" panose="020B0803020202020204" pitchFamily="34" charset="0"/>
              </a:rPr>
              <a:t>CURSO 2019 - 2020</a:t>
            </a:r>
            <a:endParaRPr lang="es-ES" dirty="0">
              <a:latin typeface="Tw Cen MT Condensed Extra Bold" panose="020B0803020202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3172350" y="4515460"/>
            <a:ext cx="984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Tw Cen MT Condensed Extra Bold" panose="020B0803020202020204" pitchFamily="34" charset="0"/>
              </a:rPr>
              <a:t>TUTORA</a:t>
            </a:r>
            <a:endParaRPr lang="es-ES" dirty="0">
              <a:latin typeface="Tw Cen MT Condensed Extra Bold" panose="020B0803020202020204" pitchFamily="34" charset="0"/>
            </a:endParaRPr>
          </a:p>
        </p:txBody>
      </p:sp>
      <p:cxnSp>
        <p:nvCxnSpPr>
          <p:cNvPr id="19" name="Conector recto 18"/>
          <p:cNvCxnSpPr/>
          <p:nvPr/>
        </p:nvCxnSpPr>
        <p:spPr>
          <a:xfrm flipV="1">
            <a:off x="3203193" y="4882462"/>
            <a:ext cx="888275" cy="233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/>
          <p:cNvSpPr txBox="1"/>
          <p:nvPr/>
        </p:nvSpPr>
        <p:spPr>
          <a:xfrm>
            <a:off x="6068471" y="4523746"/>
            <a:ext cx="2198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Tw Cen MT Condensed Extra Bold" panose="020B0803020202020204" pitchFamily="34" charset="0"/>
              </a:rPr>
              <a:t>CEIP “LAS LOMAS”</a:t>
            </a:r>
            <a:endParaRPr lang="es-ES" dirty="0">
              <a:latin typeface="Tw Cen MT Condensed Extra Bold" panose="020B0803020202020204" pitchFamily="34" charset="0"/>
            </a:endParaRPr>
          </a:p>
        </p:txBody>
      </p:sp>
      <p:pic>
        <p:nvPicPr>
          <p:cNvPr id="27" name="Picture 4" descr="https://blogsaverroes.juntadeandalucia.es/ceiplaslomas/files/2015/03/escudo-recortado-212x300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811" t="8846" r="-4811"/>
          <a:stretch/>
        </p:blipFill>
        <p:spPr bwMode="auto">
          <a:xfrm>
            <a:off x="6676177" y="5003074"/>
            <a:ext cx="983501" cy="1157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upo 24"/>
          <p:cNvGrpSpPr/>
          <p:nvPr/>
        </p:nvGrpSpPr>
        <p:grpSpPr>
          <a:xfrm>
            <a:off x="6443791" y="5995381"/>
            <a:ext cx="1301597" cy="386015"/>
            <a:chOff x="6443791" y="5995381"/>
            <a:chExt cx="1301597" cy="386015"/>
          </a:xfrm>
        </p:grpSpPr>
        <p:sp>
          <p:nvSpPr>
            <p:cNvPr id="29" name="CuadroTexto 28"/>
            <p:cNvSpPr txBox="1"/>
            <p:nvPr/>
          </p:nvSpPr>
          <p:spPr>
            <a:xfrm rot="1323497">
              <a:off x="6443791" y="5995381"/>
              <a:ext cx="739378" cy="330589"/>
            </a:xfrm>
            <a:prstGeom prst="rect">
              <a:avLst/>
            </a:prstGeom>
            <a:solidFill>
              <a:srgbClr val="2E75B6"/>
            </a:solidFill>
          </p:spPr>
          <p:txBody>
            <a:bodyPr wrap="square" rtlCol="0">
              <a:spAutoFit/>
            </a:bodyPr>
            <a:lstStyle/>
            <a:p>
              <a:endParaRPr lang="es-ES"/>
            </a:p>
          </p:txBody>
        </p:sp>
        <p:sp>
          <p:nvSpPr>
            <p:cNvPr id="30" name="CuadroTexto 29"/>
            <p:cNvSpPr txBox="1"/>
            <p:nvPr/>
          </p:nvSpPr>
          <p:spPr>
            <a:xfrm rot="9535668">
              <a:off x="7219425" y="5997110"/>
              <a:ext cx="525963" cy="384286"/>
            </a:xfrm>
            <a:prstGeom prst="rect">
              <a:avLst/>
            </a:prstGeom>
            <a:solidFill>
              <a:srgbClr val="2E75B6"/>
            </a:solidFill>
          </p:spPr>
          <p:txBody>
            <a:bodyPr wrap="square" rtlCol="0">
              <a:spAutoFit/>
            </a:bodyPr>
            <a:lstStyle/>
            <a:p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6317840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24</Words>
  <Application>Microsoft Office PowerPoint</Application>
  <PresentationFormat>A4 (210 x 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Massallera</vt:lpstr>
      <vt:lpstr>Tw Cen MT Condensed Extra Bold</vt:lpstr>
      <vt:lpstr>Zuka Doodle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ASUS</dc:creator>
  <cp:lastModifiedBy>ASUS</cp:lastModifiedBy>
  <cp:revision>7</cp:revision>
  <dcterms:created xsi:type="dcterms:W3CDTF">2020-06-02T15:13:38Z</dcterms:created>
  <dcterms:modified xsi:type="dcterms:W3CDTF">2020-06-02T16:24:52Z</dcterms:modified>
</cp:coreProperties>
</file>