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4300"/>
    <a:srgbClr val="CC6600"/>
    <a:srgbClr val="FFEEDD"/>
    <a:srgbClr val="FFDEBD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1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9234-0EC3-49A0-9DE1-A87B0EF1E43A}" type="datetimeFigureOut">
              <a:rPr lang="es-MX" smtClean="0"/>
              <a:t>02/06/2020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5AD5-745B-4109-8546-C165CBDF33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502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9234-0EC3-49A0-9DE1-A87B0EF1E43A}" type="datetimeFigureOut">
              <a:rPr lang="es-MX" smtClean="0"/>
              <a:t>02/06/2020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5AD5-745B-4109-8546-C165CBDF33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6384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9234-0EC3-49A0-9DE1-A87B0EF1E43A}" type="datetimeFigureOut">
              <a:rPr lang="es-MX" smtClean="0"/>
              <a:t>02/06/2020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5AD5-745B-4109-8546-C165CBDF33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2451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9234-0EC3-49A0-9DE1-A87B0EF1E43A}" type="datetimeFigureOut">
              <a:rPr lang="es-MX" smtClean="0"/>
              <a:t>02/06/2020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5AD5-745B-4109-8546-C165CBDF33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7750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9234-0EC3-49A0-9DE1-A87B0EF1E43A}" type="datetimeFigureOut">
              <a:rPr lang="es-MX" smtClean="0"/>
              <a:t>02/06/2020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5AD5-745B-4109-8546-C165CBDF33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1496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9234-0EC3-49A0-9DE1-A87B0EF1E43A}" type="datetimeFigureOut">
              <a:rPr lang="es-MX" smtClean="0"/>
              <a:t>02/06/2020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5AD5-745B-4109-8546-C165CBDF33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7619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9234-0EC3-49A0-9DE1-A87B0EF1E43A}" type="datetimeFigureOut">
              <a:rPr lang="es-MX" smtClean="0"/>
              <a:t>02/06/2020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5AD5-745B-4109-8546-C165CBDF33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3570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9234-0EC3-49A0-9DE1-A87B0EF1E43A}" type="datetimeFigureOut">
              <a:rPr lang="es-MX" smtClean="0"/>
              <a:t>02/06/2020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5AD5-745B-4109-8546-C165CBDF33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6991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9234-0EC3-49A0-9DE1-A87B0EF1E43A}" type="datetimeFigureOut">
              <a:rPr lang="es-MX" smtClean="0"/>
              <a:t>02/06/2020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5AD5-745B-4109-8546-C165CBDF33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2027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9234-0EC3-49A0-9DE1-A87B0EF1E43A}" type="datetimeFigureOut">
              <a:rPr lang="es-MX" smtClean="0"/>
              <a:t>02/06/2020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5AD5-745B-4109-8546-C165CBDF33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4348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9234-0EC3-49A0-9DE1-A87B0EF1E43A}" type="datetimeFigureOut">
              <a:rPr lang="es-MX" smtClean="0"/>
              <a:t>02/06/2020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5AD5-745B-4109-8546-C165CBDF33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8991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89234-0EC3-49A0-9DE1-A87B0EF1E43A}" type="datetimeFigureOut">
              <a:rPr lang="es-MX" smtClean="0"/>
              <a:t>02/06/2020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F5AD5-745B-4109-8546-C165CBDF33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4067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rgbClr val="FF996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32744C33-23C0-424F-ACB1-E5DA6BD0A4AD}"/>
              </a:ext>
            </a:extLst>
          </p:cNvPr>
          <p:cNvSpPr/>
          <p:nvPr/>
        </p:nvSpPr>
        <p:spPr>
          <a:xfrm>
            <a:off x="438150" y="305483"/>
            <a:ext cx="9029700" cy="6247033"/>
          </a:xfrm>
          <a:prstGeom prst="roundRect">
            <a:avLst/>
          </a:prstGeom>
          <a:solidFill>
            <a:srgbClr val="FFEEDD"/>
          </a:solidFill>
          <a:ln w="57150">
            <a:solidFill>
              <a:srgbClr val="CC66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6600" dirty="0">
              <a:solidFill>
                <a:schemeClr val="tx1"/>
              </a:solidFill>
              <a:latin typeface="KG A Little Swag" panose="02000000000000000000" pitchFamily="2" charset="0"/>
            </a:endParaRPr>
          </a:p>
          <a:p>
            <a:pPr algn="ctr"/>
            <a:r>
              <a:rPr lang="es-MX" sz="9600" dirty="0">
                <a:solidFill>
                  <a:srgbClr val="864300"/>
                </a:solidFill>
                <a:latin typeface="KG A Little Swag" panose="02000000000000000000" pitchFamily="2" charset="0"/>
              </a:rPr>
              <a:t>DIPLOMA</a:t>
            </a:r>
          </a:p>
          <a:p>
            <a:pPr algn="ctr"/>
            <a:endParaRPr lang="es-MX" sz="9600" dirty="0">
              <a:solidFill>
                <a:srgbClr val="864300"/>
              </a:solidFill>
              <a:latin typeface="KG A Little Swag" panose="02000000000000000000" pitchFamily="2" charset="0"/>
            </a:endParaRPr>
          </a:p>
          <a:p>
            <a:pPr algn="ctr"/>
            <a:endParaRPr lang="es-MX" sz="2400" dirty="0">
              <a:solidFill>
                <a:schemeClr val="tx1"/>
              </a:solidFill>
              <a:latin typeface="KG This Is Not Goodbye" panose="02000506000000020003" pitchFamily="2" charset="0"/>
            </a:endParaRPr>
          </a:p>
          <a:p>
            <a:pPr algn="ctr"/>
            <a:endParaRPr lang="es-MX" sz="16600" dirty="0">
              <a:solidFill>
                <a:schemeClr val="tx1"/>
              </a:solidFill>
              <a:latin typeface="KG A Little Swag" panose="02000000000000000000" pitchFamily="2" charset="0"/>
            </a:endParaRPr>
          </a:p>
          <a:p>
            <a:pPr algn="ctr"/>
            <a:endParaRPr lang="es-MX" sz="16600" dirty="0">
              <a:solidFill>
                <a:schemeClr val="tx1"/>
              </a:solidFill>
              <a:latin typeface="KG A Little Swag" panose="02000000000000000000" pitchFamily="2" charset="0"/>
            </a:endParaRPr>
          </a:p>
          <a:p>
            <a:pPr algn="ctr"/>
            <a:r>
              <a:rPr lang="es-MX" sz="1463" dirty="0">
                <a:latin typeface="KG A Little Swag" panose="02000000000000000000" pitchFamily="2" charset="0"/>
              </a:rPr>
              <a:t>A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7AC72698-9A07-4378-8F1B-961D79882B17}"/>
              </a:ext>
            </a:extLst>
          </p:cNvPr>
          <p:cNvCxnSpPr>
            <a:cxnSpLocks/>
          </p:cNvCxnSpPr>
          <p:nvPr/>
        </p:nvCxnSpPr>
        <p:spPr>
          <a:xfrm>
            <a:off x="1487557" y="3135107"/>
            <a:ext cx="6864626" cy="0"/>
          </a:xfrm>
          <a:prstGeom prst="line">
            <a:avLst/>
          </a:prstGeom>
          <a:ln w="38100">
            <a:solidFill>
              <a:srgbClr val="8643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uadroTexto 9">
            <a:extLst>
              <a:ext uri="{FF2B5EF4-FFF2-40B4-BE49-F238E27FC236}">
                <a16:creationId xmlns:a16="http://schemas.microsoft.com/office/drawing/2014/main" id="{3C5F9603-3EB5-4921-A677-A5EE54EE026B}"/>
              </a:ext>
            </a:extLst>
          </p:cNvPr>
          <p:cNvSpPr txBox="1"/>
          <p:nvPr/>
        </p:nvSpPr>
        <p:spPr>
          <a:xfrm>
            <a:off x="1504121" y="2565194"/>
            <a:ext cx="68977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>
                <a:latin typeface="Yellow Rabbit - Personal Use" pitchFamily="50" charset="0"/>
              </a:rPr>
              <a:t>A LA FAMILIA DOMÍNGUEZ RODRÍGUEZ</a:t>
            </a:r>
            <a:r>
              <a:rPr lang="es-MX" dirty="0">
                <a:latin typeface="KG This Is Not Goodbye" panose="02000506000000020003" pitchFamily="2" charset="0"/>
              </a:rPr>
              <a:t>.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387BF86F-C442-4E2A-B27E-BFD7514DFB63}"/>
              </a:ext>
            </a:extLst>
          </p:cNvPr>
          <p:cNvSpPr txBox="1"/>
          <p:nvPr/>
        </p:nvSpPr>
        <p:spPr>
          <a:xfrm>
            <a:off x="1504122" y="3395849"/>
            <a:ext cx="68977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>
                <a:latin typeface="Bellove" pitchFamily="50" charset="0"/>
              </a:rPr>
              <a:t>Por su esfuerzo, compromiso y acompañamiento que le dieron a sus pequeños para la entrega de sus actividades escolares.</a:t>
            </a: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C1D0E5EB-E5A7-43E1-AEBF-5B7D7DC22A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53643"/>
            <a:ext cx="2637183" cy="2637183"/>
          </a:xfrm>
          <a:prstGeom prst="rect">
            <a:avLst/>
          </a:prstGeom>
        </p:spPr>
      </p:pic>
      <p:pic>
        <p:nvPicPr>
          <p:cNvPr id="17" name="Imagen 16" descr="Imagen que contiene dibujo&#10;&#10;Descripción generada automáticamente">
            <a:extLst>
              <a:ext uri="{FF2B5EF4-FFF2-40B4-BE49-F238E27FC236}">
                <a16:creationId xmlns:a16="http://schemas.microsoft.com/office/drawing/2014/main" id="{A2C60428-D424-4A63-86E2-209EDD0271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43518">
            <a:off x="7574033" y="297882"/>
            <a:ext cx="1655689" cy="1655689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80C3D039-02EF-4DBE-B0F5-1577C5DCA3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4164" y="4842059"/>
            <a:ext cx="1462358" cy="1462358"/>
          </a:xfrm>
          <a:prstGeom prst="rect">
            <a:avLst/>
          </a:prstGeom>
        </p:spPr>
      </p:pic>
      <p:pic>
        <p:nvPicPr>
          <p:cNvPr id="21" name="Imagen 20" descr="Imagen que contiene lápiz, cerca&#10;&#10;Descripción generada automáticamente">
            <a:extLst>
              <a:ext uri="{FF2B5EF4-FFF2-40B4-BE49-F238E27FC236}">
                <a16:creationId xmlns:a16="http://schemas.microsoft.com/office/drawing/2014/main" id="{36083F14-202F-40CF-BA05-A54EF7CDB57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81757">
            <a:off x="812755" y="534842"/>
            <a:ext cx="1382732" cy="1382732"/>
          </a:xfrm>
          <a:prstGeom prst="rect">
            <a:avLst/>
          </a:prstGeom>
        </p:spPr>
      </p:pic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7BEFEA47-716E-46D1-A8A8-A4EA5A4E7D78}"/>
              </a:ext>
            </a:extLst>
          </p:cNvPr>
          <p:cNvCxnSpPr>
            <a:cxnSpLocks/>
          </p:cNvCxnSpPr>
          <p:nvPr/>
        </p:nvCxnSpPr>
        <p:spPr>
          <a:xfrm flipV="1">
            <a:off x="2683565" y="5585077"/>
            <a:ext cx="2319131" cy="1"/>
          </a:xfrm>
          <a:prstGeom prst="line">
            <a:avLst/>
          </a:prstGeom>
          <a:ln w="28575">
            <a:solidFill>
              <a:srgbClr val="864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FB6C2896-B45F-4BC0-B92E-CC84E3D15398}"/>
              </a:ext>
            </a:extLst>
          </p:cNvPr>
          <p:cNvCxnSpPr>
            <a:cxnSpLocks/>
          </p:cNvCxnSpPr>
          <p:nvPr/>
        </p:nvCxnSpPr>
        <p:spPr>
          <a:xfrm flipV="1">
            <a:off x="5980043" y="5585077"/>
            <a:ext cx="2319131" cy="1"/>
          </a:xfrm>
          <a:prstGeom prst="line">
            <a:avLst/>
          </a:prstGeom>
          <a:ln w="28575">
            <a:solidFill>
              <a:srgbClr val="864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uadroTexto 28">
            <a:extLst>
              <a:ext uri="{FF2B5EF4-FFF2-40B4-BE49-F238E27FC236}">
                <a16:creationId xmlns:a16="http://schemas.microsoft.com/office/drawing/2014/main" id="{B4209FF9-0693-4A45-BE14-FA5D93522B05}"/>
              </a:ext>
            </a:extLst>
          </p:cNvPr>
          <p:cNvSpPr txBox="1"/>
          <p:nvPr/>
        </p:nvSpPr>
        <p:spPr>
          <a:xfrm>
            <a:off x="2706604" y="5649540"/>
            <a:ext cx="23191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Modern Love Grunge" panose="04070805081005020601" pitchFamily="82" charset="0"/>
              </a:rPr>
              <a:t>Director académico.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D8CFDB5D-7DEC-40E8-9CC9-5EF5F0113B33}"/>
              </a:ext>
            </a:extLst>
          </p:cNvPr>
          <p:cNvSpPr txBox="1"/>
          <p:nvPr/>
        </p:nvSpPr>
        <p:spPr>
          <a:xfrm>
            <a:off x="6052931" y="5649540"/>
            <a:ext cx="2319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Modern Love Grunge" panose="04070805081005020601" pitchFamily="82" charset="0"/>
              </a:rPr>
              <a:t>Profesora de grupo.</a:t>
            </a:r>
          </a:p>
        </p:txBody>
      </p:sp>
    </p:spTree>
    <p:extLst>
      <p:ext uri="{BB962C8B-B14F-4D97-AF65-F5344CB8AC3E}">
        <p14:creationId xmlns:p14="http://schemas.microsoft.com/office/powerpoint/2010/main" val="29616410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36</Words>
  <Application>Microsoft Office PowerPoint</Application>
  <PresentationFormat>A4 (210 x 297 mm)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0" baseType="lpstr">
      <vt:lpstr>Arial</vt:lpstr>
      <vt:lpstr>Bellove</vt:lpstr>
      <vt:lpstr>Calibri</vt:lpstr>
      <vt:lpstr>Calibri Light</vt:lpstr>
      <vt:lpstr>KG A Little Swag</vt:lpstr>
      <vt:lpstr>KG This Is Not Goodbye</vt:lpstr>
      <vt:lpstr>Modern Love Grunge</vt:lpstr>
      <vt:lpstr>Yellow Rabbit - Personal Use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Esmeralda Ferrer Juárez</dc:creator>
  <cp:lastModifiedBy>Esmeralda Ferrer Juárez</cp:lastModifiedBy>
  <cp:revision>5</cp:revision>
  <dcterms:created xsi:type="dcterms:W3CDTF">2020-06-02T19:21:39Z</dcterms:created>
  <dcterms:modified xsi:type="dcterms:W3CDTF">2020-06-02T20:03:03Z</dcterms:modified>
</cp:coreProperties>
</file>