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6FB"/>
    <a:srgbClr val="FAC6F6"/>
    <a:srgbClr val="F595E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296" y="-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37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58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41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42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69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67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05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11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610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52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04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6A8E-BB67-4807-8CDE-223BBA9360DD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41A7-74A5-4B73-9173-E5BCC865D3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8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3204">
            <a:off x="6819864" y="13931"/>
            <a:ext cx="3387256" cy="2045903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704528" y="620688"/>
            <a:ext cx="5256584" cy="1152128"/>
          </a:xfrm>
          <a:prstGeom prst="roundRect">
            <a:avLst>
              <a:gd name="adj" fmla="val 28188"/>
            </a:avLst>
          </a:prstGeom>
          <a:solidFill>
            <a:srgbClr val="C5C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214052" y="624119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spc="300" dirty="0" smtClean="0">
                <a:latin typeface="Goffik-Outline" panose="02000906030000020004" pitchFamily="2" charset="0"/>
              </a:rPr>
              <a:t>CERTIFICADO DE</a:t>
            </a:r>
            <a:br>
              <a:rPr lang="es-ES" sz="3600" spc="300" dirty="0" smtClean="0">
                <a:latin typeface="Goffik-Outline" panose="02000906030000020004" pitchFamily="2" charset="0"/>
              </a:rPr>
            </a:br>
            <a:r>
              <a:rPr lang="es-ES" sz="3600" spc="300" dirty="0" smtClean="0">
                <a:latin typeface="Goffik-Outline" panose="02000906030000020004" pitchFamily="2" charset="0"/>
              </a:rPr>
              <a:t>EXCELENCIA</a:t>
            </a:r>
            <a:endParaRPr lang="es-ES" sz="3600" spc="300" dirty="0">
              <a:latin typeface="Goffik-Outline" panose="02000906030000020004" pitchFamily="2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46" y="4437112"/>
            <a:ext cx="2150064" cy="215006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610" y="4451128"/>
            <a:ext cx="2136048" cy="2136048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81462" y="262165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legra" pitchFamily="50" charset="0"/>
              </a:rPr>
              <a:t>Reconocimiento a:  </a:t>
            </a:r>
            <a:endParaRPr lang="es-ES" sz="3200" dirty="0">
              <a:latin typeface="Alegra" pitchFamily="50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34598" y="3421626"/>
            <a:ext cx="780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legra" pitchFamily="50" charset="0"/>
              </a:rPr>
              <a:t>Por su buen comportamiento durante el periodo de cuarentena</a:t>
            </a:r>
            <a:endParaRPr lang="es-ES" sz="3200" dirty="0">
              <a:latin typeface="Alegra" pitchFamily="50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2867532" y="2996952"/>
            <a:ext cx="4896544" cy="0"/>
          </a:xfrm>
          <a:prstGeom prst="line">
            <a:avLst/>
          </a:prstGeom>
          <a:ln w="38100">
            <a:solidFill>
              <a:srgbClr val="C5C6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484552" y="6040798"/>
            <a:ext cx="212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Bradley Hand ITC" panose="03070402050302030203" pitchFamily="66" charset="0"/>
              </a:rPr>
              <a:t>Seño Emma</a:t>
            </a:r>
            <a:endParaRPr lang="es-ES" sz="2800" dirty="0">
              <a:latin typeface="Bradley Hand ITC" panose="03070402050302030203" pitchFamily="66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6393160" y="5949280"/>
            <a:ext cx="2304256" cy="0"/>
          </a:xfrm>
          <a:prstGeom prst="line">
            <a:avLst/>
          </a:prstGeom>
          <a:ln w="38100">
            <a:solidFill>
              <a:srgbClr val="C5C6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9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9635" r="2902" b="7904"/>
          <a:stretch/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755843" y="1772816"/>
            <a:ext cx="2394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latin typeface="Goffik-Outline" panose="02000906030000020004" pitchFamily="2" charset="0"/>
              </a:rPr>
              <a:t>DIPLOMA</a:t>
            </a:r>
            <a:endParaRPr lang="es-ES" sz="4400" dirty="0">
              <a:latin typeface="Goffik-Outline" panose="02000906030000020004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4567" y="232210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Bradley Hand ITC" panose="03070402050302030203" pitchFamily="66" charset="0"/>
              </a:rPr>
              <a:t>Por su buen comportamiento durante el periodo de cuarenta</a:t>
            </a:r>
            <a:endParaRPr lang="es-ES" sz="2400" b="1" dirty="0">
              <a:latin typeface="Bradley Hand ITC" panose="03070402050302030203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50231" y="305897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Bradley Hand ITC" panose="03070402050302030203" pitchFamily="66" charset="0"/>
              </a:rPr>
              <a:t>Para:</a:t>
            </a:r>
            <a:endParaRPr lang="es-ES" sz="2800" dirty="0">
              <a:latin typeface="Bradley Hand ITC" panose="03070402050302030203" pitchFamily="66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3152800" y="3429000"/>
            <a:ext cx="46805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4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A4 (210 x 297 mm)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EmmaAilen</dc:creator>
  <cp:lastModifiedBy>EmmaAilen</cp:lastModifiedBy>
  <cp:revision>4</cp:revision>
  <dcterms:created xsi:type="dcterms:W3CDTF">2020-06-04T04:23:33Z</dcterms:created>
  <dcterms:modified xsi:type="dcterms:W3CDTF">2020-06-04T04:47:35Z</dcterms:modified>
</cp:coreProperties>
</file>