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0F58"/>
    <a:srgbClr val="0088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C108-134C-45D2-B7DD-6E2B2F35968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2168-2A6D-49D4-8603-06FFE422FA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C108-134C-45D2-B7DD-6E2B2F35968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2168-2A6D-49D4-8603-06FFE422FA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C108-134C-45D2-B7DD-6E2B2F35968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2168-2A6D-49D4-8603-06FFE422FA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C108-134C-45D2-B7DD-6E2B2F35968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2168-2A6D-49D4-8603-06FFE422FA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C108-134C-45D2-B7DD-6E2B2F35968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2168-2A6D-49D4-8603-06FFE422FA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C108-134C-45D2-B7DD-6E2B2F35968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2168-2A6D-49D4-8603-06FFE422FA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C108-134C-45D2-B7DD-6E2B2F35968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2168-2A6D-49D4-8603-06FFE422FA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C108-134C-45D2-B7DD-6E2B2F35968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2168-2A6D-49D4-8603-06FFE422FA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C108-134C-45D2-B7DD-6E2B2F35968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2168-2A6D-49D4-8603-06FFE422FA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C108-134C-45D2-B7DD-6E2B2F35968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2168-2A6D-49D4-8603-06FFE422FA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C108-134C-45D2-B7DD-6E2B2F35968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2168-2A6D-49D4-8603-06FFE422FA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DC108-134C-45D2-B7DD-6E2B2F359686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F2168-2A6D-49D4-8603-06FFE422FAD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8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23844" y="500042"/>
            <a:ext cx="8786874" cy="585791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0B0F0"/>
              </a:solidFill>
              <a:latin typeface="Lapsus Pro (theguybrush.com)" pitchFamily="2" charset="0"/>
            </a:endParaRPr>
          </a:p>
        </p:txBody>
      </p:sp>
      <p:pic>
        <p:nvPicPr>
          <p:cNvPr id="5" name="4 Imagen" descr="tra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92042">
            <a:off x="133043" y="4715490"/>
            <a:ext cx="2009468" cy="2009468"/>
          </a:xfrm>
          <a:prstGeom prst="rect">
            <a:avLst/>
          </a:prstGeom>
        </p:spPr>
      </p:pic>
      <p:pic>
        <p:nvPicPr>
          <p:cNvPr id="6" name="5 Imagen" descr="toy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91060">
            <a:off x="7578480" y="4530480"/>
            <a:ext cx="2154551" cy="2154551"/>
          </a:xfrm>
          <a:prstGeom prst="rect">
            <a:avLst/>
          </a:prstGeom>
        </p:spPr>
      </p:pic>
      <p:pic>
        <p:nvPicPr>
          <p:cNvPr id="7" name="6 Imagen" descr="toy-windmil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266093">
            <a:off x="93201" y="283736"/>
            <a:ext cx="1866592" cy="1866592"/>
          </a:xfrm>
          <a:prstGeom prst="rect">
            <a:avLst/>
          </a:prstGeom>
        </p:spPr>
      </p:pic>
      <p:pic>
        <p:nvPicPr>
          <p:cNvPr id="8" name="7 Imagen" descr="kit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881246">
            <a:off x="7786564" y="190358"/>
            <a:ext cx="1723716" cy="1723716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809728" y="857232"/>
            <a:ext cx="628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solidFill>
                  <a:srgbClr val="00B0F0"/>
                </a:solidFill>
                <a:latin typeface="Lapsus Pro (theguybrush.com)" pitchFamily="2" charset="0"/>
              </a:rPr>
              <a:t>DIPLOMA FIN DE CURSO</a:t>
            </a:r>
            <a:endParaRPr lang="es-ES" sz="4400" dirty="0">
              <a:solidFill>
                <a:srgbClr val="00B0F0"/>
              </a:solidFill>
              <a:latin typeface="Lapsus Pro (theguybrush.com)" pitchFamily="2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738554" y="200024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0070C0"/>
                </a:solidFill>
                <a:latin typeface="Lapsus Pro (theguybrush.com)" pitchFamily="2" charset="0"/>
              </a:rPr>
              <a:t>¡ENHORABUENA!</a:t>
            </a:r>
            <a:endParaRPr lang="es-ES" sz="2400" dirty="0">
              <a:solidFill>
                <a:srgbClr val="0070C0"/>
              </a:solidFill>
              <a:latin typeface="Lapsus Pro (theguybrush.com)" pitchFamily="2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738554" y="2714620"/>
            <a:ext cx="2571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solidFill>
                  <a:srgbClr val="B10F58"/>
                </a:solidFill>
                <a:latin typeface="Hug Me Tight" pitchFamily="50" charset="0"/>
              </a:rPr>
              <a:t>IRENE GRANADO</a:t>
            </a:r>
            <a:endParaRPr lang="es-ES" sz="4000" dirty="0">
              <a:solidFill>
                <a:srgbClr val="B10F58"/>
              </a:solidFill>
              <a:latin typeface="Hug Me Tight" pitchFamily="50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952604" y="4000504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0070C0"/>
                </a:solidFill>
                <a:latin typeface="Berlin Sans FB" pitchFamily="34" charset="0"/>
              </a:rPr>
              <a:t>POR TODO TU TRABAJO A LO LARGO DE ESTE CURSO 19/20</a:t>
            </a:r>
            <a:endParaRPr lang="es-ES" sz="2400" dirty="0">
              <a:solidFill>
                <a:srgbClr val="0070C0"/>
              </a:solidFill>
              <a:latin typeface="Berlin Sans FB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3095612" y="5429264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14 Imagen" descr="ESCUDO COLE.jpg"/>
          <p:cNvPicPr>
            <a:picLocks noChangeAspect="1"/>
          </p:cNvPicPr>
          <p:nvPr/>
        </p:nvPicPr>
        <p:blipFill>
          <a:blip r:embed="rId6" cstate="print"/>
          <a:srcRect l="25438" r="29217"/>
          <a:stretch>
            <a:fillRect/>
          </a:stretch>
        </p:blipFill>
        <p:spPr>
          <a:xfrm>
            <a:off x="5881694" y="4929198"/>
            <a:ext cx="1100276" cy="1270443"/>
          </a:xfrm>
          <a:prstGeom prst="rect">
            <a:avLst/>
          </a:prstGeom>
        </p:spPr>
      </p:pic>
      <p:sp>
        <p:nvSpPr>
          <p:cNvPr id="16" name="15 CuadroTexto"/>
          <p:cNvSpPr txBox="1"/>
          <p:nvPr/>
        </p:nvSpPr>
        <p:spPr>
          <a:xfrm>
            <a:off x="2952736" y="5500702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rgbClr val="B10F58"/>
                </a:solidFill>
                <a:latin typeface="Hug Me Tight" pitchFamily="50" charset="0"/>
              </a:rPr>
              <a:t>JENNIFER DE CASTRO</a:t>
            </a:r>
          </a:p>
          <a:p>
            <a:pPr algn="ctr"/>
            <a:r>
              <a:rPr lang="es-ES" sz="1600" dirty="0" smtClean="0">
                <a:solidFill>
                  <a:srgbClr val="B10F58"/>
                </a:solidFill>
                <a:latin typeface="Hug Me Tight" pitchFamily="50" charset="0"/>
              </a:rPr>
              <a:t>TU PROFE DE 3 AÑOS</a:t>
            </a:r>
            <a:endParaRPr lang="es-ES" sz="1600" dirty="0">
              <a:solidFill>
                <a:srgbClr val="B10F58"/>
              </a:solidFill>
              <a:latin typeface="Hug Me Tight" pitchFamily="50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Jennifer de Castro Coperias</dc:creator>
  <cp:lastModifiedBy>Jennifer de Castro Coperias</cp:lastModifiedBy>
  <cp:revision>3</cp:revision>
  <dcterms:created xsi:type="dcterms:W3CDTF">2020-06-02T11:45:02Z</dcterms:created>
  <dcterms:modified xsi:type="dcterms:W3CDTF">2020-06-02T12:08:41Z</dcterms:modified>
</cp:coreProperties>
</file>