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1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04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89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5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22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23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01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03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45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13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75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5B67-24D7-40EC-A455-5CA30E4BC0C6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6180F-5558-4F8D-AD1A-3D86D851A7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84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-92186" y="-48494"/>
            <a:ext cx="9236186" cy="69592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Estrella de 7 puntas"/>
          <p:cNvSpPr/>
          <p:nvPr/>
        </p:nvSpPr>
        <p:spPr>
          <a:xfrm>
            <a:off x="-24254" y="142637"/>
            <a:ext cx="9036496" cy="6768123"/>
          </a:xfrm>
          <a:prstGeom prst="star7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92696"/>
            <a:ext cx="1142536" cy="114253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84832">
            <a:off x="-42075" y="5088918"/>
            <a:ext cx="1438000" cy="1438000"/>
          </a:xfrm>
          <a:prstGeom prst="rect">
            <a:avLst/>
          </a:prstGeom>
          <a:ln>
            <a:noFill/>
          </a:ln>
        </p:spPr>
      </p:pic>
      <p:sp>
        <p:nvSpPr>
          <p:cNvPr id="12" name="11 CuadroTexto"/>
          <p:cNvSpPr txBox="1"/>
          <p:nvPr/>
        </p:nvSpPr>
        <p:spPr>
          <a:xfrm>
            <a:off x="3303866" y="1023483"/>
            <a:ext cx="229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kbar" panose="00000400000000000000" pitchFamily="2" charset="0"/>
              </a:rPr>
              <a:t>DIPLOMA</a:t>
            </a:r>
            <a:r>
              <a:rPr lang="es-ES" sz="3200" b="1" dirty="0" smtClean="0">
                <a:latin typeface="Hooman stich"/>
              </a:rPr>
              <a:t> 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1632">
            <a:off x="1031287" y="1072161"/>
            <a:ext cx="1072195" cy="1072195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2098742" y="5288244"/>
            <a:ext cx="2198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>
                <a:latin typeface="Hooman stich"/>
              </a:rPr>
              <a:t>EQUIPO DOCENTE 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602" y="5472200"/>
            <a:ext cx="872713" cy="872713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6583947" y="572389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>
                <a:latin typeface="Hooman stich"/>
              </a:rPr>
              <a:t>CURSO 2019-2020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816429" y="5165133"/>
            <a:ext cx="2091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Hooman stich"/>
              </a:rPr>
              <a:t>CEIP  ODÓN DE BUEN </a:t>
            </a:r>
          </a:p>
        </p:txBody>
      </p:sp>
      <p:grpSp>
        <p:nvGrpSpPr>
          <p:cNvPr id="35" name="34 Grupo"/>
          <p:cNvGrpSpPr/>
          <p:nvPr/>
        </p:nvGrpSpPr>
        <p:grpSpPr>
          <a:xfrm>
            <a:off x="2011404" y="1302636"/>
            <a:ext cx="4864852" cy="3393523"/>
            <a:chOff x="2011404" y="1043230"/>
            <a:chExt cx="4864852" cy="3393523"/>
          </a:xfrm>
        </p:grpSpPr>
        <p:grpSp>
          <p:nvGrpSpPr>
            <p:cNvPr id="34" name="33 Grupo"/>
            <p:cNvGrpSpPr/>
            <p:nvPr/>
          </p:nvGrpSpPr>
          <p:grpSpPr>
            <a:xfrm>
              <a:off x="3092773" y="1043230"/>
              <a:ext cx="3124482" cy="3275823"/>
              <a:chOff x="3092773" y="1043230"/>
              <a:chExt cx="3124482" cy="3275823"/>
            </a:xfrm>
          </p:grpSpPr>
          <p:pic>
            <p:nvPicPr>
              <p:cNvPr id="13" name="12 Imagen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92773" y="1043230"/>
                <a:ext cx="2828134" cy="2720147"/>
              </a:xfrm>
              <a:prstGeom prst="rect">
                <a:avLst/>
              </a:prstGeom>
            </p:spPr>
          </p:pic>
          <p:sp>
            <p:nvSpPr>
              <p:cNvPr id="14" name="13 CuadroTexto"/>
              <p:cNvSpPr txBox="1"/>
              <p:nvPr/>
            </p:nvSpPr>
            <p:spPr>
              <a:xfrm rot="2439680">
                <a:off x="3469136" y="2588511"/>
                <a:ext cx="2748119" cy="1730542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9961259"/>
                  </a:avLst>
                </a:prstTxWarp>
                <a:spAutoFit/>
              </a:bodyPr>
              <a:lstStyle/>
              <a:p>
                <a:r>
                  <a:rPr lang="es-ES" sz="2800" b="1" dirty="0" smtClean="0"/>
                  <a:t>FIN</a:t>
                </a:r>
                <a:r>
                  <a:rPr lang="es-E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sz="2800" b="1" dirty="0" smtClean="0"/>
                  <a:t>DE</a:t>
                </a:r>
                <a:r>
                  <a:rPr lang="es-ES" sz="3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sz="2800" b="1" dirty="0" smtClean="0"/>
                  <a:t>CURSO</a:t>
                </a:r>
                <a:endParaRPr lang="es-ES" sz="2800" b="1" dirty="0"/>
              </a:p>
            </p:txBody>
          </p:sp>
        </p:grpSp>
        <p:grpSp>
          <p:nvGrpSpPr>
            <p:cNvPr id="33" name="32 Grupo"/>
            <p:cNvGrpSpPr/>
            <p:nvPr/>
          </p:nvGrpSpPr>
          <p:grpSpPr>
            <a:xfrm>
              <a:off x="2011404" y="3909453"/>
              <a:ext cx="4864852" cy="527300"/>
              <a:chOff x="2112548" y="3645024"/>
              <a:chExt cx="4864852" cy="527300"/>
            </a:xfrm>
          </p:grpSpPr>
          <p:sp>
            <p:nvSpPr>
              <p:cNvPr id="31" name="30 Rectángulo redondeado"/>
              <p:cNvSpPr/>
              <p:nvPr/>
            </p:nvSpPr>
            <p:spPr>
              <a:xfrm>
                <a:off x="2112548" y="3645024"/>
                <a:ext cx="4864852" cy="527300"/>
              </a:xfrm>
              <a:prstGeom prst="roundRect">
                <a:avLst/>
              </a:prstGeom>
              <a:solidFill>
                <a:srgbClr val="FF6699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" name="31 CuadroTexto"/>
              <p:cNvSpPr txBox="1"/>
              <p:nvPr/>
            </p:nvSpPr>
            <p:spPr>
              <a:xfrm>
                <a:off x="2223657" y="3763377"/>
                <a:ext cx="24285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 smtClean="0">
                    <a:latin typeface="Akbar" panose="00000400000000000000" pitchFamily="2" charset="0"/>
                  </a:rPr>
                  <a:t>A:</a:t>
                </a:r>
                <a:endParaRPr lang="es-ES" b="1" dirty="0">
                  <a:latin typeface="Akbar" panose="00000400000000000000" pitchFamily="2" charset="0"/>
                </a:endParaRPr>
              </a:p>
            </p:txBody>
          </p:sp>
        </p:grpSp>
      </p:grpSp>
      <p:pic>
        <p:nvPicPr>
          <p:cNvPr id="10" name="9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7758" flipH="1">
            <a:off x="6315906" y="3770824"/>
            <a:ext cx="502714" cy="502714"/>
          </a:xfrm>
          <a:prstGeom prst="rect">
            <a:avLst/>
          </a:prstGeom>
        </p:spPr>
      </p:pic>
      <p:pic>
        <p:nvPicPr>
          <p:cNvPr id="22" name="2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8" y="381191"/>
            <a:ext cx="872713" cy="872713"/>
          </a:xfrm>
          <a:prstGeom prst="rect">
            <a:avLst/>
          </a:prstGeom>
        </p:spPr>
      </p:pic>
      <p:pic>
        <p:nvPicPr>
          <p:cNvPr id="23" name="2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796" y="150770"/>
            <a:ext cx="872713" cy="872713"/>
          </a:xfrm>
          <a:prstGeom prst="rect">
            <a:avLst/>
          </a:prstGeom>
        </p:spPr>
      </p:pic>
      <p:sp>
        <p:nvSpPr>
          <p:cNvPr id="11" name="10 Estrella de 5 puntas"/>
          <p:cNvSpPr/>
          <p:nvPr/>
        </p:nvSpPr>
        <p:spPr>
          <a:xfrm>
            <a:off x="7514220" y="6140703"/>
            <a:ext cx="365871" cy="379513"/>
          </a:xfrm>
          <a:prstGeom prst="star5">
            <a:avLst/>
          </a:prstGeom>
          <a:solidFill>
            <a:srgbClr val="FFFF66"/>
          </a:solidFill>
          <a:ln>
            <a:solidFill>
              <a:srgbClr val="FFFF66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strella de 5 puntas"/>
          <p:cNvSpPr/>
          <p:nvPr/>
        </p:nvSpPr>
        <p:spPr>
          <a:xfrm>
            <a:off x="8676456" y="1084458"/>
            <a:ext cx="335786" cy="305622"/>
          </a:xfrm>
          <a:prstGeom prst="star5">
            <a:avLst/>
          </a:prstGeom>
          <a:solidFill>
            <a:srgbClr val="FFFF66"/>
          </a:solidFill>
          <a:ln>
            <a:solidFill>
              <a:srgbClr val="FFFF66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strella de 5 puntas"/>
          <p:cNvSpPr/>
          <p:nvPr/>
        </p:nvSpPr>
        <p:spPr>
          <a:xfrm>
            <a:off x="1085002" y="150770"/>
            <a:ext cx="318645" cy="323748"/>
          </a:xfrm>
          <a:prstGeom prst="star5">
            <a:avLst/>
          </a:prstGeom>
          <a:solidFill>
            <a:srgbClr val="FFFF66"/>
          </a:solidFill>
          <a:ln>
            <a:solidFill>
              <a:srgbClr val="FFFF66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63548" y="1390080"/>
            <a:ext cx="216663" cy="222576"/>
          </a:xfrm>
          <a:prstGeom prst="star5">
            <a:avLst/>
          </a:prstGeom>
          <a:solidFill>
            <a:srgbClr val="FFFF66"/>
          </a:solidFill>
          <a:ln>
            <a:solidFill>
              <a:srgbClr val="FFFF66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7588823" y="5404222"/>
            <a:ext cx="216663" cy="222576"/>
          </a:xfrm>
          <a:prstGeom prst="star5">
            <a:avLst/>
          </a:prstGeom>
          <a:solidFill>
            <a:srgbClr val="FFFF66"/>
          </a:solidFill>
          <a:ln>
            <a:solidFill>
              <a:srgbClr val="FFFF66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7771759" y="293870"/>
            <a:ext cx="216663" cy="222576"/>
          </a:xfrm>
          <a:prstGeom prst="star5">
            <a:avLst/>
          </a:prstGeom>
          <a:solidFill>
            <a:srgbClr val="FFFF66"/>
          </a:solidFill>
          <a:ln>
            <a:solidFill>
              <a:srgbClr val="FFFF66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19 Conector curvado"/>
          <p:cNvCxnSpPr/>
          <p:nvPr/>
        </p:nvCxnSpPr>
        <p:spPr>
          <a:xfrm flipV="1">
            <a:off x="1244324" y="6344913"/>
            <a:ext cx="983104" cy="324447"/>
          </a:xfrm>
          <a:prstGeom prst="curvedConnector3">
            <a:avLst/>
          </a:prstGeom>
          <a:ln w="38100">
            <a:solidFill>
              <a:srgbClr val="FF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49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AURORA</dc:creator>
  <cp:lastModifiedBy>AURORA</cp:lastModifiedBy>
  <cp:revision>10</cp:revision>
  <dcterms:created xsi:type="dcterms:W3CDTF">2020-06-02T21:03:25Z</dcterms:created>
  <dcterms:modified xsi:type="dcterms:W3CDTF">2020-06-02T23:16:06Z</dcterms:modified>
</cp:coreProperties>
</file>