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5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39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942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8115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70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62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477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312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139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355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183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59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375AA-6A27-45E0-873B-0FAA10C07051}" type="datetimeFigureOut">
              <a:rPr lang="es-ES" smtClean="0"/>
              <a:t>08/06/2020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5D7F8-6DF7-4191-AC77-0F473B0498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918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34217" y="-60864"/>
            <a:ext cx="9906000" cy="71014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631330" y="883184"/>
            <a:ext cx="8712968" cy="590465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s-ES" sz="1600" dirty="0">
              <a:solidFill>
                <a:prstClr val="black"/>
              </a:solidFill>
              <a:latin typeface="Anime Ace 2.0 BB" pitchFamily="50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031" y="5501359"/>
            <a:ext cx="1296144" cy="129614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0927">
            <a:off x="7575201" y="751291"/>
            <a:ext cx="1741554" cy="1741554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158" y="5506798"/>
            <a:ext cx="1594610" cy="1594610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155023">
            <a:off x="248245" y="335804"/>
            <a:ext cx="1728192" cy="1728192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2806316" y="1239949"/>
            <a:ext cx="4224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solidFill>
                  <a:schemeClr val="accent6">
                    <a:lumMod val="75000"/>
                  </a:schemeClr>
                </a:solidFill>
                <a:latin typeface="Janda Manatee Bubble" pitchFamily="2" charset="0"/>
                <a:ea typeface="HelloBrownieBadge" pitchFamily="2" charset="0"/>
              </a:rPr>
              <a:t>DIPLOMA</a:t>
            </a:r>
            <a:endParaRPr lang="es-ES" sz="6600" dirty="0">
              <a:solidFill>
                <a:schemeClr val="accent6">
                  <a:lumMod val="75000"/>
                </a:schemeClr>
              </a:solidFill>
              <a:latin typeface="Janda Manatee Bubble" pitchFamily="2" charset="0"/>
              <a:ea typeface="HelloBrownieBadge" pitchFamily="2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105122" y="2440278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Hello Pablo" pitchFamily="50" charset="0"/>
              </a:rPr>
              <a:t>FIN DE CURSO </a:t>
            </a:r>
            <a:endParaRPr lang="es-ES" dirty="0">
              <a:latin typeface="Hello Pablo" pitchFamily="50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>
            <a:off x="2232914" y="4110464"/>
            <a:ext cx="5184576" cy="0"/>
          </a:xfrm>
          <a:prstGeom prst="line">
            <a:avLst/>
          </a:prstGeom>
          <a:ln cap="rnd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2232914" y="3648799"/>
            <a:ext cx="5509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DORAEMON" pitchFamily="2" charset="0"/>
              </a:rPr>
              <a:t>MARINA  ABAD  RODRIGUEZ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728768" y="5506798"/>
            <a:ext cx="2288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nime Ace 2.0 BB" pitchFamily="50" charset="0"/>
              </a:rPr>
              <a:t>SEÑO  BLANCA</a:t>
            </a:r>
            <a:endParaRPr lang="es-ES" sz="1600" dirty="0">
              <a:latin typeface="Anime Ace 2.0 BB" pitchFamily="50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5924513" y="5108062"/>
            <a:ext cx="33111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Anime Ace 2.0 BB" pitchFamily="50" charset="0"/>
              </a:rPr>
              <a:t>C.E.I.P. CERRO GUADAÑA</a:t>
            </a:r>
            <a:endParaRPr lang="es-ES" sz="1600" dirty="0">
              <a:latin typeface="Anime Ace 2.0 BB" pitchFamily="50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2035415" y="5887200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nime Ace 2.0 BB" pitchFamily="50" charset="0"/>
              </a:rPr>
              <a:t>3</a:t>
            </a:r>
            <a:r>
              <a:rPr lang="es-ES" sz="1400" dirty="0" smtClean="0"/>
              <a:t> </a:t>
            </a:r>
            <a:r>
              <a:rPr lang="es-ES" sz="1400" dirty="0" smtClean="0">
                <a:latin typeface="Anime Ace 2.0 BB" pitchFamily="50" charset="0"/>
              </a:rPr>
              <a:t>AÑOS</a:t>
            </a:r>
            <a:endParaRPr lang="es-ES" sz="1400" dirty="0">
              <a:latin typeface="Anime Ace 2.0 BB" pitchFamily="50" charset="0"/>
            </a:endParaRPr>
          </a:p>
        </p:txBody>
      </p:sp>
      <p:pic>
        <p:nvPicPr>
          <p:cNvPr id="19" name="18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6" y="4376431"/>
            <a:ext cx="945002" cy="945002"/>
          </a:xfrm>
          <a:prstGeom prst="rect">
            <a:avLst/>
          </a:prstGeom>
        </p:spPr>
      </p:pic>
      <p:pic>
        <p:nvPicPr>
          <p:cNvPr id="20" name="19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9686" y="4376431"/>
            <a:ext cx="472501" cy="47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1503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</dc:creator>
  <cp:lastModifiedBy>blanca</cp:lastModifiedBy>
  <cp:revision>6</cp:revision>
  <dcterms:created xsi:type="dcterms:W3CDTF">2020-06-08T17:13:31Z</dcterms:created>
  <dcterms:modified xsi:type="dcterms:W3CDTF">2020-06-08T18:10:03Z</dcterms:modified>
</cp:coreProperties>
</file>