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906000" cy="6858000" type="A4"/>
  <p:notesSz cx="9144000" cy="6858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254" y="-102"/>
      </p:cViewPr>
      <p:guideLst>
        <p:guide orient="horz" pos="2160"/>
        <p:guide pos="312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742950" y="2130426"/>
            <a:ext cx="84201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485900" y="3886200"/>
            <a:ext cx="69342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375AA-6A27-45E0-873B-0FAA10C07051}" type="datetimeFigureOut">
              <a:rPr lang="es-ES" smtClean="0"/>
              <a:t>08/06/2020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D7F8-6DF7-4191-AC77-0F473B0498B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775395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375AA-6A27-45E0-873B-0FAA10C07051}" type="datetimeFigureOut">
              <a:rPr lang="es-ES" smtClean="0"/>
              <a:t>08/06/2020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D7F8-6DF7-4191-AC77-0F473B0498B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555700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82506" y="4406901"/>
            <a:ext cx="84201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82506" y="2906713"/>
            <a:ext cx="84201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375AA-6A27-45E0-873B-0FAA10C07051}" type="datetimeFigureOut">
              <a:rPr lang="es-ES" smtClean="0"/>
              <a:t>08/06/2020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D7F8-6DF7-4191-AC77-0F473B0498B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65627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536575" y="1600201"/>
            <a:ext cx="4746625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5448300" y="1600201"/>
            <a:ext cx="4746625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375AA-6A27-45E0-873B-0FAA10C07051}" type="datetimeFigureOut">
              <a:rPr lang="es-ES" smtClean="0"/>
              <a:t>08/06/2020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D7F8-6DF7-4191-AC77-0F473B0498B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754772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95300" y="1535113"/>
            <a:ext cx="437687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95300" y="2174875"/>
            <a:ext cx="437687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5032111" y="1535113"/>
            <a:ext cx="437859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5032111" y="2174875"/>
            <a:ext cx="437859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375AA-6A27-45E0-873B-0FAA10C07051}" type="datetimeFigureOut">
              <a:rPr lang="es-ES" smtClean="0"/>
              <a:t>08/06/2020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D7F8-6DF7-4191-AC77-0F473B0498B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04312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375AA-6A27-45E0-873B-0FAA10C07051}" type="datetimeFigureOut">
              <a:rPr lang="es-ES" smtClean="0"/>
              <a:t>08/06/2020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D7F8-6DF7-4191-AC77-0F473B0498B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804139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375AA-6A27-45E0-873B-0FAA10C07051}" type="datetimeFigureOut">
              <a:rPr lang="es-ES" smtClean="0"/>
              <a:t>08/06/2020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D7F8-6DF7-4191-AC77-0F473B0498B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93550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95300" y="273050"/>
            <a:ext cx="3259006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872971" y="273051"/>
            <a:ext cx="5537729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95300" y="1435101"/>
            <a:ext cx="3259006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375AA-6A27-45E0-873B-0FAA10C07051}" type="datetimeFigureOut">
              <a:rPr lang="es-ES" smtClean="0"/>
              <a:t>08/06/2020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D7F8-6DF7-4191-AC77-0F473B0498B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821831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941645" y="4800600"/>
            <a:ext cx="59436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941645" y="612775"/>
            <a:ext cx="59436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941645" y="5367338"/>
            <a:ext cx="59436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375AA-6A27-45E0-873B-0FAA10C07051}" type="datetimeFigureOut">
              <a:rPr lang="es-ES" smtClean="0"/>
              <a:t>08/06/2020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D7F8-6DF7-4191-AC77-0F473B0498B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174595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375AA-6A27-45E0-873B-0FAA10C07051}" type="datetimeFigureOut">
              <a:rPr lang="es-ES" smtClean="0"/>
              <a:t>08/06/2020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D7F8-6DF7-4191-AC77-0F473B0498B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439421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7780337" y="274639"/>
            <a:ext cx="2414588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536575" y="274639"/>
            <a:ext cx="7078663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375AA-6A27-45E0-873B-0FAA10C07051}" type="datetimeFigureOut">
              <a:rPr lang="es-ES" smtClean="0"/>
              <a:t>08/06/2020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5D7F8-6DF7-4191-AC77-0F473B0498B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878115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95300" y="274638"/>
            <a:ext cx="8915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95300" y="1600201"/>
            <a:ext cx="89154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95300" y="6356351"/>
            <a:ext cx="231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2375AA-6A27-45E0-873B-0FAA10C07051}" type="datetimeFigureOut">
              <a:rPr lang="es-ES" smtClean="0"/>
              <a:t>08/06/2020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384550" y="6356351"/>
            <a:ext cx="31369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7099300" y="6356351"/>
            <a:ext cx="231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C5D7F8-6DF7-4191-AC77-0F473B0498B9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1091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Rectángulo"/>
          <p:cNvSpPr/>
          <p:nvPr/>
        </p:nvSpPr>
        <p:spPr>
          <a:xfrm>
            <a:off x="-34217" y="-60864"/>
            <a:ext cx="9906000" cy="710140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5" name="4 Rectángulo redondeado"/>
          <p:cNvSpPr/>
          <p:nvPr/>
        </p:nvSpPr>
        <p:spPr>
          <a:xfrm>
            <a:off x="631330" y="883184"/>
            <a:ext cx="8712968" cy="5904656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s-ES" sz="1600" dirty="0">
              <a:solidFill>
                <a:prstClr val="black"/>
              </a:solidFill>
              <a:latin typeface="Anime Ace 2.0 BB" pitchFamily="50" charset="0"/>
            </a:endParaRPr>
          </a:p>
        </p:txBody>
      </p:sp>
      <p:pic>
        <p:nvPicPr>
          <p:cNvPr id="6" name="5 Imagen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2031" y="5501359"/>
            <a:ext cx="1296144" cy="1296144"/>
          </a:xfrm>
          <a:prstGeom prst="rect">
            <a:avLst/>
          </a:prstGeom>
        </p:spPr>
      </p:pic>
      <p:pic>
        <p:nvPicPr>
          <p:cNvPr id="7" name="6 Imagen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820927">
            <a:off x="7575201" y="751291"/>
            <a:ext cx="1741554" cy="1741554"/>
          </a:xfrm>
          <a:prstGeom prst="rect">
            <a:avLst/>
          </a:prstGeom>
        </p:spPr>
      </p:pic>
      <p:pic>
        <p:nvPicPr>
          <p:cNvPr id="8" name="7 Imagen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158" y="5506798"/>
            <a:ext cx="1594610" cy="1594610"/>
          </a:xfrm>
          <a:prstGeom prst="rect">
            <a:avLst/>
          </a:prstGeom>
        </p:spPr>
      </p:pic>
      <p:pic>
        <p:nvPicPr>
          <p:cNvPr id="9" name="8 Imagen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4155023">
            <a:off x="248245" y="335804"/>
            <a:ext cx="1728192" cy="1728192"/>
          </a:xfrm>
          <a:prstGeom prst="rect">
            <a:avLst/>
          </a:prstGeom>
        </p:spPr>
      </p:pic>
      <p:sp>
        <p:nvSpPr>
          <p:cNvPr id="10" name="9 CuadroTexto"/>
          <p:cNvSpPr txBox="1"/>
          <p:nvPr/>
        </p:nvSpPr>
        <p:spPr>
          <a:xfrm>
            <a:off x="2806316" y="1239949"/>
            <a:ext cx="42249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7200" dirty="0" smtClean="0">
                <a:solidFill>
                  <a:schemeClr val="accent6">
                    <a:lumMod val="75000"/>
                  </a:schemeClr>
                </a:solidFill>
                <a:latin typeface="Janda Manatee Bubble" pitchFamily="2" charset="0"/>
                <a:ea typeface="HelloBrownieBadge" pitchFamily="2" charset="0"/>
              </a:rPr>
              <a:t>DIPLOMA</a:t>
            </a:r>
            <a:endParaRPr lang="es-ES" sz="6600" dirty="0">
              <a:solidFill>
                <a:schemeClr val="accent6">
                  <a:lumMod val="75000"/>
                </a:schemeClr>
              </a:solidFill>
              <a:latin typeface="Janda Manatee Bubble" pitchFamily="2" charset="0"/>
              <a:ea typeface="HelloBrownieBadge" pitchFamily="2" charset="0"/>
            </a:endParaRPr>
          </a:p>
        </p:txBody>
      </p:sp>
      <p:sp>
        <p:nvSpPr>
          <p:cNvPr id="11" name="10 CuadroTexto"/>
          <p:cNvSpPr txBox="1"/>
          <p:nvPr/>
        </p:nvSpPr>
        <p:spPr>
          <a:xfrm>
            <a:off x="4105122" y="244027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 smtClean="0">
                <a:latin typeface="Hello Pablo" pitchFamily="50" charset="0"/>
              </a:rPr>
              <a:t>FIN DE CURSO </a:t>
            </a:r>
            <a:endParaRPr lang="es-ES" dirty="0">
              <a:latin typeface="Hello Pablo" pitchFamily="50" charset="0"/>
            </a:endParaRPr>
          </a:p>
        </p:txBody>
      </p:sp>
      <p:cxnSp>
        <p:nvCxnSpPr>
          <p:cNvPr id="13" name="12 Conector recto"/>
          <p:cNvCxnSpPr/>
          <p:nvPr/>
        </p:nvCxnSpPr>
        <p:spPr>
          <a:xfrm>
            <a:off x="2232914" y="4110464"/>
            <a:ext cx="5184576" cy="0"/>
          </a:xfrm>
          <a:prstGeom prst="line">
            <a:avLst/>
          </a:prstGeom>
          <a:ln cap="rnd"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14 CuadroTexto"/>
          <p:cNvSpPr txBox="1"/>
          <p:nvPr/>
        </p:nvSpPr>
        <p:spPr>
          <a:xfrm>
            <a:off x="2232914" y="3648799"/>
            <a:ext cx="55098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 smtClean="0">
                <a:latin typeface="DORAEMON" pitchFamily="2" charset="0"/>
              </a:rPr>
              <a:t>MARINA  ABAD  RODRIGUEZ</a:t>
            </a:r>
          </a:p>
        </p:txBody>
      </p:sp>
      <p:sp>
        <p:nvSpPr>
          <p:cNvPr id="16" name="15 CuadroTexto"/>
          <p:cNvSpPr txBox="1"/>
          <p:nvPr/>
        </p:nvSpPr>
        <p:spPr>
          <a:xfrm>
            <a:off x="1728768" y="5506798"/>
            <a:ext cx="22881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600" dirty="0" smtClean="0">
                <a:latin typeface="Anime Ace 2.0 BB" pitchFamily="50" charset="0"/>
              </a:rPr>
              <a:t>SEÑO  BLANCA</a:t>
            </a:r>
            <a:endParaRPr lang="es-ES" sz="1600" dirty="0">
              <a:latin typeface="Anime Ace 2.0 BB" pitchFamily="50" charset="0"/>
            </a:endParaRPr>
          </a:p>
        </p:txBody>
      </p:sp>
      <p:sp>
        <p:nvSpPr>
          <p:cNvPr id="17" name="16 CuadroTexto"/>
          <p:cNvSpPr txBox="1"/>
          <p:nvPr/>
        </p:nvSpPr>
        <p:spPr>
          <a:xfrm>
            <a:off x="5924513" y="5108062"/>
            <a:ext cx="331117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600" dirty="0" smtClean="0">
                <a:latin typeface="Anime Ace 2.0 BB" pitchFamily="50" charset="0"/>
              </a:rPr>
              <a:t>C.E.I.P. CERRO GUADAÑA</a:t>
            </a:r>
            <a:endParaRPr lang="es-ES" sz="1600" dirty="0">
              <a:latin typeface="Anime Ace 2.0 BB" pitchFamily="50" charset="0"/>
            </a:endParaRPr>
          </a:p>
        </p:txBody>
      </p:sp>
      <p:sp>
        <p:nvSpPr>
          <p:cNvPr id="18" name="17 CuadroTexto"/>
          <p:cNvSpPr txBox="1"/>
          <p:nvPr/>
        </p:nvSpPr>
        <p:spPr>
          <a:xfrm>
            <a:off x="2035415" y="5887200"/>
            <a:ext cx="15121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dirty="0" smtClean="0">
                <a:latin typeface="Anime Ace 2.0 BB" pitchFamily="50" charset="0"/>
              </a:rPr>
              <a:t>3</a:t>
            </a:r>
            <a:r>
              <a:rPr lang="es-ES" sz="1400" dirty="0" smtClean="0"/>
              <a:t> </a:t>
            </a:r>
            <a:r>
              <a:rPr lang="es-ES" sz="1400" dirty="0" smtClean="0">
                <a:latin typeface="Anime Ace 2.0 BB" pitchFamily="50" charset="0"/>
              </a:rPr>
              <a:t>AÑOS</a:t>
            </a:r>
            <a:endParaRPr lang="es-ES" sz="1400" dirty="0">
              <a:latin typeface="Anime Ace 2.0 BB" pitchFamily="50" charset="0"/>
            </a:endParaRPr>
          </a:p>
        </p:txBody>
      </p:sp>
      <p:pic>
        <p:nvPicPr>
          <p:cNvPr id="19" name="18 Imagen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766" y="4376431"/>
            <a:ext cx="945002" cy="945002"/>
          </a:xfrm>
          <a:prstGeom prst="rect">
            <a:avLst/>
          </a:prstGeom>
        </p:spPr>
      </p:pic>
      <p:pic>
        <p:nvPicPr>
          <p:cNvPr id="20" name="19 Imagen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9686" y="4376431"/>
            <a:ext cx="472501" cy="472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150319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15</Words>
  <Application>Microsoft Office PowerPoint</Application>
  <PresentationFormat>A4 (210 x 297 mm)</PresentationFormat>
  <Paragraphs>6</Paragraphs>
  <Slides>1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1</vt:i4>
      </vt:variant>
    </vt:vector>
  </HeadingPairs>
  <TitlesOfParts>
    <vt:vector size="2" baseType="lpstr">
      <vt:lpstr>Tema de Office</vt:lpstr>
      <vt:lpstr>Presentación de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blanca</dc:creator>
  <cp:lastModifiedBy>blanca</cp:lastModifiedBy>
  <cp:revision>6</cp:revision>
  <dcterms:created xsi:type="dcterms:W3CDTF">2020-06-08T17:13:31Z</dcterms:created>
  <dcterms:modified xsi:type="dcterms:W3CDTF">2020-06-08T18:10:03Z</dcterms:modified>
</cp:coreProperties>
</file>