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290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52CD-C61C-492A-AFFA-58FFCAE525C2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667B-D014-4673-9718-6DD0705BF4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52500" y="512676"/>
            <a:ext cx="9001000" cy="58326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graduac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9776" y="0"/>
            <a:ext cx="2016224" cy="2016224"/>
          </a:xfrm>
          <a:prstGeom prst="rect">
            <a:avLst/>
          </a:prstGeom>
        </p:spPr>
      </p:pic>
      <p:pic>
        <p:nvPicPr>
          <p:cNvPr id="8" name="7 Imagen" descr="lib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222011">
            <a:off x="71002" y="4148384"/>
            <a:ext cx="2245548" cy="224554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136576" y="90872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CERTIFICATE OF GRADUATION</a:t>
            </a:r>
            <a:endParaRPr 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802804" y="3212976"/>
            <a:ext cx="6300392" cy="0"/>
          </a:xfrm>
          <a:prstGeom prst="line">
            <a:avLst/>
          </a:prstGeom>
          <a:ln w="412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257256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CEIP: 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720752" y="49411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TEACHERS</a:t>
            </a:r>
            <a:endParaRPr lang="es-ES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944888" y="63093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SCHOOL YEAR    2019 - 2020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2144688" y="3861048"/>
            <a:ext cx="62646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creative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hard-working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460612" y="18448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Bradley Hand ITC" pitchFamily="66" charset="0"/>
              </a:rPr>
              <a:t>OUR CONGRATULATIONS TO</a:t>
            </a:r>
            <a:endParaRPr lang="es-ES" sz="3600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silvia\Downloads\Cap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228"/>
            <a:ext cx="9911811" cy="7018228"/>
          </a:xfrm>
          <a:prstGeom prst="rect">
            <a:avLst/>
          </a:prstGeom>
          <a:noFill/>
        </p:spPr>
      </p:pic>
      <p:sp>
        <p:nvSpPr>
          <p:cNvPr id="6" name="5 Rectángulo redondeado"/>
          <p:cNvSpPr/>
          <p:nvPr/>
        </p:nvSpPr>
        <p:spPr>
          <a:xfrm>
            <a:off x="2072680" y="1700808"/>
            <a:ext cx="5616624" cy="792088"/>
          </a:xfrm>
          <a:prstGeom prst="roundRect">
            <a:avLst/>
          </a:prstGeom>
          <a:noFill/>
          <a:ln w="3175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TO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32620" y="2905780"/>
            <a:ext cx="7380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being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hard-working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friendly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during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</a:t>
            </a:r>
            <a:endParaRPr lang="es-E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72680" y="45811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Teachers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s-E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673080" y="450912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CEIP:</a:t>
            </a:r>
            <a:endParaRPr lang="es-E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584848" y="6396335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SCHOOL YEAR 2019 - 2020</a:t>
            </a:r>
            <a:endParaRPr lang="es-E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</Words>
  <Application>Microsoft Office PowerPoint</Application>
  <PresentationFormat>A4 (210 x 297 mm)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silvia</cp:lastModifiedBy>
  <cp:revision>12</cp:revision>
  <dcterms:created xsi:type="dcterms:W3CDTF">2020-06-04T13:50:52Z</dcterms:created>
  <dcterms:modified xsi:type="dcterms:W3CDTF">2020-06-04T15:37:44Z</dcterms:modified>
</cp:coreProperties>
</file>