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332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94D3-B6EC-4AA5-B7A6-B2539CFEF1D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93DF-0969-43CA-833B-8913AC326A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690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94D3-B6EC-4AA5-B7A6-B2539CFEF1D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93DF-0969-43CA-833B-8913AC326A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9050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94D3-B6EC-4AA5-B7A6-B2539CFEF1D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93DF-0969-43CA-833B-8913AC326A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811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94D3-B6EC-4AA5-B7A6-B2539CFEF1D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93DF-0969-43CA-833B-8913AC326A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8014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94D3-B6EC-4AA5-B7A6-B2539CFEF1D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93DF-0969-43CA-833B-8913AC326A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247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94D3-B6EC-4AA5-B7A6-B2539CFEF1D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93DF-0969-43CA-833B-8913AC326A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147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94D3-B6EC-4AA5-B7A6-B2539CFEF1D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93DF-0969-43CA-833B-8913AC326A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171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94D3-B6EC-4AA5-B7A6-B2539CFEF1D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93DF-0969-43CA-833B-8913AC326A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4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94D3-B6EC-4AA5-B7A6-B2539CFEF1D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93DF-0969-43CA-833B-8913AC326A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00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94D3-B6EC-4AA5-B7A6-B2539CFEF1D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93DF-0969-43CA-833B-8913AC326A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7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94D3-B6EC-4AA5-B7A6-B2539CFEF1D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93DF-0969-43CA-833B-8913AC326A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4294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A94D3-B6EC-4AA5-B7A6-B2539CFEF1D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793DF-0969-43CA-833B-8913AC326A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29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redondeado 4"/>
          <p:cNvSpPr/>
          <p:nvPr/>
        </p:nvSpPr>
        <p:spPr>
          <a:xfrm>
            <a:off x="583383" y="517216"/>
            <a:ext cx="8737600" cy="590203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AutoShape 6" descr="https://image.flaticon.com/icons/svg/889/889647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AutoShape 8" descr="https://image.flaticon.com/icons/svg/889/889647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AutoShape 10" descr="https://image.flaticon.com/icons/svg/889/889647.svg"/>
          <p:cNvSpPr>
            <a:spLocks noChangeAspect="1" noChangeArrowheads="1"/>
          </p:cNvSpPr>
          <p:nvPr/>
        </p:nvSpPr>
        <p:spPr bwMode="auto">
          <a:xfrm>
            <a:off x="488950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365" y="4982028"/>
            <a:ext cx="1550392" cy="1550392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5064141"/>
            <a:ext cx="1793859" cy="1793859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93" y="240106"/>
            <a:ext cx="1632222" cy="163222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629" y="465138"/>
            <a:ext cx="1254789" cy="1254789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2883816" y="1165929"/>
            <a:ext cx="5070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dirty="0" smtClean="0">
                <a:latin typeface="Castellar" panose="020A0402060406010301" pitchFamily="18" charset="0"/>
              </a:rPr>
              <a:t>DIPLOMA</a:t>
            </a:r>
            <a:r>
              <a:rPr lang="es-ES" dirty="0" smtClean="0">
                <a:latin typeface="Colonna MT" panose="04020805060202030203" pitchFamily="82" charset="0"/>
              </a:rPr>
              <a:t> </a:t>
            </a:r>
            <a:endParaRPr lang="es-ES" dirty="0">
              <a:latin typeface="Colonna MT" panose="04020805060202030203" pitchFamily="82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4185445" y="2089623"/>
            <a:ext cx="1568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FIN DE CURSO  </a:t>
            </a:r>
            <a:endParaRPr lang="es-ES" dirty="0"/>
          </a:p>
        </p:txBody>
      </p:sp>
      <p:cxnSp>
        <p:nvCxnSpPr>
          <p:cNvPr id="19" name="Conector recto 18"/>
          <p:cNvCxnSpPr/>
          <p:nvPr/>
        </p:nvCxnSpPr>
        <p:spPr>
          <a:xfrm flipV="1">
            <a:off x="1949434" y="3648364"/>
            <a:ext cx="6226931" cy="9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2230272" y="3744982"/>
            <a:ext cx="6071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Gracias por tu gran esfuerzo en este curso 2019/2020. </a:t>
            </a:r>
            <a:endParaRPr lang="es-ES" dirty="0"/>
          </a:p>
        </p:txBody>
      </p:sp>
      <p:sp>
        <p:nvSpPr>
          <p:cNvPr id="21" name="CuadroTexto 20"/>
          <p:cNvSpPr txBox="1"/>
          <p:nvPr/>
        </p:nvSpPr>
        <p:spPr>
          <a:xfrm>
            <a:off x="2071414" y="32443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</a:t>
            </a:r>
            <a:endParaRPr lang="es-ES" dirty="0"/>
          </a:p>
        </p:txBody>
      </p:sp>
      <p:sp>
        <p:nvSpPr>
          <p:cNvPr id="22" name="CuadroTexto 21"/>
          <p:cNvSpPr txBox="1"/>
          <p:nvPr/>
        </p:nvSpPr>
        <p:spPr>
          <a:xfrm>
            <a:off x="2377242" y="4712785"/>
            <a:ext cx="1400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gency FB" panose="020B0503020202020204" pitchFamily="34" charset="0"/>
              </a:rPr>
              <a:t>EQUIPO DOCENTE   </a:t>
            </a:r>
            <a:endParaRPr lang="es-ES" dirty="0">
              <a:latin typeface="Agency FB" panose="020B050302020202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6243418" y="4712785"/>
            <a:ext cx="1219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gency FB" panose="020B0503020202020204" pitchFamily="34" charset="0"/>
              </a:rPr>
              <a:t>CEIP BAMBA    </a:t>
            </a:r>
            <a:endParaRPr lang="es-ES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61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19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Agency FB</vt:lpstr>
      <vt:lpstr>Arial</vt:lpstr>
      <vt:lpstr>Calibri</vt:lpstr>
      <vt:lpstr>Calibri Light</vt:lpstr>
      <vt:lpstr>Castellar</vt:lpstr>
      <vt:lpstr>Colonna MT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Alberto</dc:creator>
  <cp:lastModifiedBy>Alberto</cp:lastModifiedBy>
  <cp:revision>3</cp:revision>
  <dcterms:created xsi:type="dcterms:W3CDTF">2020-06-08T09:35:00Z</dcterms:created>
  <dcterms:modified xsi:type="dcterms:W3CDTF">2020-06-08T09:53:26Z</dcterms:modified>
</cp:coreProperties>
</file>