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5930"/>
            <a:ext cx="9147175" cy="68290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666" y="1070426"/>
            <a:ext cx="4481067" cy="1534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arrodonit 7"/>
          <p:cNvSpPr/>
          <p:nvPr/>
        </p:nvSpPr>
        <p:spPr>
          <a:xfrm>
            <a:off x="2520314" y="2827689"/>
            <a:ext cx="5300092" cy="52511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angle arrodonit 6"/>
          <p:cNvSpPr/>
          <p:nvPr/>
        </p:nvSpPr>
        <p:spPr>
          <a:xfrm>
            <a:off x="4419600" y="1905000"/>
            <a:ext cx="1501521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object 2"/>
          <p:cNvSpPr txBox="1"/>
          <p:nvPr/>
        </p:nvSpPr>
        <p:spPr>
          <a:xfrm>
            <a:off x="1864994" y="3669344"/>
            <a:ext cx="6359525" cy="99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43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Nom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alumne/a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40"/>
              </a:spcBef>
            </a:pPr>
            <a:r>
              <a:rPr sz="2200" spc="-5" dirty="0">
                <a:latin typeface="Arial"/>
                <a:cs typeface="Arial"/>
              </a:rPr>
              <a:t>Primera finalista del concurs de lectura en veu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alta.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4994" y="1136200"/>
            <a:ext cx="5955412" cy="1876155"/>
          </a:xfrm>
          <a:prstGeom prst="rect">
            <a:avLst/>
          </a:prstGeom>
        </p:spPr>
        <p:txBody>
          <a:bodyPr vert="horz" wrap="square" lIns="0" tIns="3162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490"/>
              </a:spcBef>
            </a:pPr>
            <a:r>
              <a:rPr sz="6000" spc="1320" dirty="0">
                <a:latin typeface="OhMyGodStars" panose="020B0500000000000000" pitchFamily="34" charset="0"/>
              </a:rPr>
              <a:t>DIPLOMA</a:t>
            </a:r>
            <a:endParaRPr spc="1320" dirty="0">
              <a:latin typeface="OhMyGodStars" panose="020B0500000000000000" pitchFamily="34" charset="0"/>
            </a:endParaRPr>
          </a:p>
          <a:p>
            <a:pPr marR="99060" algn="ctr">
              <a:lnSpc>
                <a:spcPct val="100000"/>
              </a:lnSpc>
              <a:spcBef>
                <a:spcPts val="1095"/>
              </a:spcBef>
            </a:pPr>
            <a:r>
              <a:rPr sz="3200" spc="-5" dirty="0"/>
              <a:t>Atorgat</a:t>
            </a:r>
            <a:r>
              <a:rPr sz="3200" spc="-10" dirty="0"/>
              <a:t> </a:t>
            </a:r>
            <a:r>
              <a:rPr sz="3200" spc="-5" dirty="0"/>
              <a:t>a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1447801" y="6150102"/>
            <a:ext cx="2941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00" dirty="0" smtClean="0">
                <a:latin typeface="Calibri"/>
                <a:cs typeface="Calibri"/>
              </a:rPr>
              <a:t> </a:t>
            </a:r>
            <a:r>
              <a:rPr lang="es-ES" sz="1800" dirty="0" err="1" smtClean="0">
                <a:latin typeface="Calibri"/>
                <a:cs typeface="Calibri"/>
              </a:rPr>
              <a:t>Ciutat</a:t>
            </a:r>
            <a:r>
              <a:rPr lang="es-ES" dirty="0" smtClean="0">
                <a:latin typeface="Calibri"/>
                <a:cs typeface="Calibri"/>
              </a:rPr>
              <a:t>, 5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 juny de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2020.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21121" y="6150102"/>
            <a:ext cx="604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Escola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83220" y="6150102"/>
            <a:ext cx="1101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Curs: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19/20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28</Words>
  <Application>Microsoft Office PowerPoint</Application>
  <PresentationFormat>Personalitzat</PresentationFormat>
  <Paragraphs>7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OhMyGodStars</vt:lpstr>
      <vt:lpstr>Office Theme</vt:lpstr>
      <vt:lpstr>DIPLOMA Atorgat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 Primaria</dc:title>
  <dc:creator>ww.ParaImprimirGratis.com</dc:creator>
  <cp:lastModifiedBy>Lenovo</cp:lastModifiedBy>
  <cp:revision>2</cp:revision>
  <dcterms:created xsi:type="dcterms:W3CDTF">2020-06-05T21:57:32Z</dcterms:created>
  <dcterms:modified xsi:type="dcterms:W3CDTF">2020-06-05T22:05:09Z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2020-06-05T00:00:00Z</vt:filetime>
  </property>
</Properties>
</file>