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CCD62-5668-4B1D-B7A6-DF5606756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EE9161-6CCF-48FB-A933-8C605E571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048185-F7AA-4150-AA5B-3E3C850E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BE4FAA-9044-4635-A518-4CB7C118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5FF3C91-E415-4650-988A-84700EAE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176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DA818-2068-4740-80A1-EBE8F0F1D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4127A7-E73F-42AC-86FE-144F5B20D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568FC6-7FF4-47F5-9C3B-BB18EC9B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C6754E-1ACA-4226-B214-E4FE79A69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93F47D-572C-4D2A-B8BB-25B46E4B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368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D37880-0121-4DCA-890C-EA38737893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48DD2C-2638-4A7A-B9EA-E3229C415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1086BA-66AF-47C2-A471-D730ED3E9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102838-3B12-4B4A-ADCB-90786024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35B4DD-CAAA-4B17-8A54-E7EC661D9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24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74BA1-9BA7-4075-AAAE-1624F4AD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41B353-3888-4F79-B4A8-308B2BA99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577341-D35E-4A8B-8789-15C9F61A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9B4795-0E84-44F1-8FAA-71F3CB7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00428-E513-4689-AF63-D36F936E8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595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D0848-82AC-4192-9DAF-49868DD0C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41FA30-A023-4087-91C5-E86EC3B11A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7F9448-4FBD-4A40-84E2-8F76F3044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7BC89B-570F-4E13-BC7B-B05EF546F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05F620-110F-430F-9967-E966FF8D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66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CE2F0E-3A69-489B-A6F4-E3D6158AC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C5EC97-9E1C-4349-805B-798A07E54D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DD78A03-A9E0-464B-AA0C-7607FBBDE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15F9DC-20F3-495D-9544-0F3E6C42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109FAF-209A-47F7-87C6-B15D8BFA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57AAEA0-01DA-4CEC-992A-25ECE528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28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072D3-8827-4F89-9CD2-05E03B1DA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858669-ECD3-4A44-B6AA-3D52E698A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60BF7C-4755-4E54-93CE-F6D6E22D8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0D4945-31F6-4879-93A9-14B422772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0978BA-7ACB-4A6E-89B5-89F720EE82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509D5A-D3D7-4DEA-BD58-BD009612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C491D7-834F-4DB0-A231-3527F82F7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8CEA8F-66C7-4B4B-83E7-AC332850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22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4015A-470C-4ECC-BB8D-2A19A39EA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2C395A1-F7AB-4CA8-8E80-F90912C3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0528E0-9911-4328-A36A-906284102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87EE04-FC30-4676-A239-14C15107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39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0891B2D-4924-4AF7-9A22-872B596E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9D6AD6C-8252-4080-8E57-85D0105C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9EBE797-1D56-4103-B06E-D1361D99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508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26493-CA64-4121-978D-0309D806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A608F2-FB8C-43F1-9C41-759031582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97036F-825F-4312-9B86-36C54D45E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9D4865-5534-40B5-9B32-AC8BB6447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36D3A1-9D1E-4BB2-B5E9-7B992B63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A0144D-E563-4004-A0A3-51CDEC03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925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D3828-03F1-4717-A324-6E2A50846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78B9D61-6E95-42CD-A21C-E401D1DE0B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05366F-972B-4608-93CA-C00AD40B4A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FE65EC-EBDF-4411-8097-5D4D203FC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6B074A-1484-49A7-B052-6EFFAAAB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E47561-E133-4569-A6F8-DF297EF4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59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635881-BF70-4067-9785-F5185F3FA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43185F-6152-4A5E-90A4-DB022D140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152D1F-0FD5-4188-B84F-3CC139C38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950E-6D21-47A6-8D3C-7E315D3284C9}" type="datetimeFigureOut">
              <a:rPr lang="es-ES" smtClean="0"/>
              <a:t>29/06/2020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066E5-CA55-47A5-B846-F21608F60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4CDD90-2046-4C6A-B43E-4549AEFE6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5156F-D2DA-4993-82CC-BD46AE1FB7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248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: esquinas redondeadas 28">
            <a:extLst>
              <a:ext uri="{FF2B5EF4-FFF2-40B4-BE49-F238E27FC236}">
                <a16:creationId xmlns:a16="http://schemas.microsoft.com/office/drawing/2014/main" id="{A191D97D-C442-44B8-8088-57F46788FC3E}"/>
              </a:ext>
            </a:extLst>
          </p:cNvPr>
          <p:cNvSpPr/>
          <p:nvPr/>
        </p:nvSpPr>
        <p:spPr>
          <a:xfrm>
            <a:off x="290510" y="333375"/>
            <a:ext cx="11610975" cy="61912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HelloBigDeal" panose="02000603000000000000" pitchFamily="2" charset="0"/>
                <a:ea typeface="HelloBigDeal" panose="02000603000000000000" pitchFamily="2" charset="0"/>
              </a:rPr>
              <a:t> 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FF34EAD-157C-4C2F-8342-2632169DB69F}"/>
              </a:ext>
            </a:extLst>
          </p:cNvPr>
          <p:cNvSpPr txBox="1"/>
          <p:nvPr/>
        </p:nvSpPr>
        <p:spPr>
          <a:xfrm>
            <a:off x="2257425" y="398086"/>
            <a:ext cx="822007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dirty="0">
                <a:solidFill>
                  <a:schemeClr val="tx1"/>
                </a:solidFill>
                <a:latin typeface="HelloBigDeal" panose="02000603000000000000" pitchFamily="2" charset="0"/>
                <a:ea typeface="HelloBigDeal" panose="02000603000000000000" pitchFamily="2" charset="0"/>
              </a:rPr>
              <a:t>DIPLOMA</a:t>
            </a:r>
            <a:endParaRPr lang="es-ES" sz="20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B0AE865-D176-470D-97D3-6F746757CC0A}"/>
              </a:ext>
            </a:extLst>
          </p:cNvPr>
          <p:cNvSpPr txBox="1"/>
          <p:nvPr/>
        </p:nvSpPr>
        <p:spPr>
          <a:xfrm>
            <a:off x="4600575" y="2075468"/>
            <a:ext cx="31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HelloBigDeal" panose="02000603000000000000" pitchFamily="2" charset="0"/>
                <a:ea typeface="HelloBigDeal" panose="02000603000000000000" pitchFamily="2" charset="0"/>
              </a:rPr>
              <a:t>Fin de curso </a:t>
            </a:r>
          </a:p>
        </p:txBody>
      </p:sp>
      <p:cxnSp>
        <p:nvCxnSpPr>
          <p:cNvPr id="33" name="Conector recto 32">
            <a:extLst>
              <a:ext uri="{FF2B5EF4-FFF2-40B4-BE49-F238E27FC236}">
                <a16:creationId xmlns:a16="http://schemas.microsoft.com/office/drawing/2014/main" id="{CEFD4CBE-489E-49F9-904C-92069BCAA1FE}"/>
              </a:ext>
            </a:extLst>
          </p:cNvPr>
          <p:cNvCxnSpPr>
            <a:cxnSpLocks/>
          </p:cNvCxnSpPr>
          <p:nvPr/>
        </p:nvCxnSpPr>
        <p:spPr>
          <a:xfrm>
            <a:off x="2881311" y="3162300"/>
            <a:ext cx="64293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58AE17F-DA5B-4B1D-AEB5-BAF7E672A4CF}"/>
              </a:ext>
            </a:extLst>
          </p:cNvPr>
          <p:cNvSpPr txBox="1"/>
          <p:nvPr/>
        </p:nvSpPr>
        <p:spPr>
          <a:xfrm>
            <a:off x="1276350" y="2910958"/>
            <a:ext cx="1428750" cy="375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HelloBigDeal" panose="02000603000000000000" pitchFamily="2" charset="0"/>
                <a:ea typeface="HelloBigDeal" panose="02000603000000000000" pitchFamily="2" charset="0"/>
              </a:rPr>
              <a:t>para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B2DA700-38A8-415F-B7A4-FA408E749426}"/>
              </a:ext>
            </a:extLst>
          </p:cNvPr>
          <p:cNvSpPr txBox="1"/>
          <p:nvPr/>
        </p:nvSpPr>
        <p:spPr>
          <a:xfrm>
            <a:off x="3086100" y="3442216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HelloBigDeal" panose="02000603000000000000" pitchFamily="2" charset="0"/>
                <a:ea typeface="HelloBigDeal" panose="02000603000000000000" pitchFamily="2" charset="0"/>
              </a:rPr>
              <a:t>Por tu esfuerzo y trabajo este curso.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41125CB-8B24-4401-A32D-09A053450E8D}"/>
              </a:ext>
            </a:extLst>
          </p:cNvPr>
          <p:cNvSpPr txBox="1"/>
          <p:nvPr/>
        </p:nvSpPr>
        <p:spPr>
          <a:xfrm>
            <a:off x="838199" y="5848348"/>
            <a:ext cx="2543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latin typeface="HelloBigDeal" panose="02000603000000000000" pitchFamily="2" charset="0"/>
                <a:ea typeface="HelloBigDeal" panose="02000603000000000000" pitchFamily="2" charset="0"/>
              </a:rPr>
              <a:t>Teacher</a:t>
            </a:r>
            <a:r>
              <a:rPr lang="es-ES" dirty="0">
                <a:latin typeface="HelloBigDeal" panose="02000603000000000000" pitchFamily="2" charset="0"/>
                <a:ea typeface="HelloBigDeal" panose="02000603000000000000" pitchFamily="2" charset="0"/>
              </a:rPr>
              <a:t> Rita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F10F6108-6485-4D39-B207-D71E481996B2}"/>
              </a:ext>
            </a:extLst>
          </p:cNvPr>
          <p:cNvSpPr txBox="1"/>
          <p:nvPr/>
        </p:nvSpPr>
        <p:spPr>
          <a:xfrm>
            <a:off x="8610600" y="5848348"/>
            <a:ext cx="216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HelloBigDeal" panose="02000603000000000000" pitchFamily="2" charset="0"/>
                <a:ea typeface="HelloBigDeal" panose="02000603000000000000" pitchFamily="2" charset="0"/>
              </a:rPr>
              <a:t>El alumno </a:t>
            </a:r>
          </a:p>
        </p:txBody>
      </p: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606C3177-8ED2-4B35-920F-E0ACF322531C}"/>
              </a:ext>
            </a:extLst>
          </p:cNvPr>
          <p:cNvCxnSpPr/>
          <p:nvPr/>
        </p:nvCxnSpPr>
        <p:spPr>
          <a:xfrm>
            <a:off x="838199" y="5648325"/>
            <a:ext cx="1905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65ABD66E-192F-4ABA-8BA2-3DE03F937598}"/>
              </a:ext>
            </a:extLst>
          </p:cNvPr>
          <p:cNvCxnSpPr/>
          <p:nvPr/>
        </p:nvCxnSpPr>
        <p:spPr>
          <a:xfrm>
            <a:off x="8572499" y="5648325"/>
            <a:ext cx="19050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id="{97E95E35-F037-4412-82EA-E54F1983ECE4}"/>
              </a:ext>
            </a:extLst>
          </p:cNvPr>
          <p:cNvSpPr txBox="1"/>
          <p:nvPr/>
        </p:nvSpPr>
        <p:spPr>
          <a:xfrm>
            <a:off x="4529137" y="6217680"/>
            <a:ext cx="316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latin typeface="HelloBigDeal" panose="02000603000000000000" pitchFamily="2" charset="0"/>
                <a:ea typeface="HelloBigDeal" panose="02000603000000000000" pitchFamily="2" charset="0"/>
              </a:rPr>
              <a:t>Curso 2019/2020</a:t>
            </a:r>
          </a:p>
        </p:txBody>
      </p:sp>
      <p:pic>
        <p:nvPicPr>
          <p:cNvPr id="45" name="Imagen 44" descr="Imagen que contiene reloj, cuarto&#10;&#10;Descripción generada automáticamente">
            <a:extLst>
              <a:ext uri="{FF2B5EF4-FFF2-40B4-BE49-F238E27FC236}">
                <a16:creationId xmlns:a16="http://schemas.microsoft.com/office/drawing/2014/main" id="{C64FC485-7ABF-4BEE-A1D1-7277D0B60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37" y="4369409"/>
            <a:ext cx="1578801" cy="1578801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B770C989-5821-452F-AC66-1DD1A0FB2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384" y="4293390"/>
            <a:ext cx="1592465" cy="1592465"/>
          </a:xfrm>
          <a:prstGeom prst="rect">
            <a:avLst/>
          </a:prstGeom>
        </p:spPr>
      </p:pic>
      <p:pic>
        <p:nvPicPr>
          <p:cNvPr id="49" name="Imagen 48" descr="Imagen que contiene reloj&#10;&#10;Descripción generada automáticamente">
            <a:extLst>
              <a:ext uri="{FF2B5EF4-FFF2-40B4-BE49-F238E27FC236}">
                <a16:creationId xmlns:a16="http://schemas.microsoft.com/office/drawing/2014/main" id="{AC702CB4-B400-4291-B5A8-5C5499960E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3" y="555577"/>
            <a:ext cx="1562162" cy="1562162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11E6384C-422E-4188-AD55-6CF88A5A8A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891" y="2630900"/>
            <a:ext cx="1569767" cy="156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983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HelloBigDeal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Rita Gómez</dc:creator>
  <cp:lastModifiedBy>Rita Gómez</cp:lastModifiedBy>
  <cp:revision>3</cp:revision>
  <dcterms:created xsi:type="dcterms:W3CDTF">2020-06-29T17:27:50Z</dcterms:created>
  <dcterms:modified xsi:type="dcterms:W3CDTF">2020-06-29T17:48:20Z</dcterms:modified>
</cp:coreProperties>
</file>