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171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80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09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13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91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80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88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49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44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9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9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BC5A-BAE9-4DD4-A712-FE272B9EF97C}" type="datetimeFigureOut">
              <a:rPr lang="es-ES" smtClean="0"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9A0B-DE98-497E-AFB9-5A916D7245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85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80">
            <a:fgClr>
              <a:schemeClr val="accent5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54937" y="557719"/>
            <a:ext cx="8064896" cy="56886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4206">
            <a:off x="317573" y="189046"/>
            <a:ext cx="1788225" cy="178822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84" y="5008087"/>
            <a:ext cx="1718016" cy="171801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475656" y="138376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Castellar" panose="020A0402060406010301" pitchFamily="18" charset="0"/>
              </a:rPr>
              <a:t>DIPLOMA DE GRADUACIÓN</a:t>
            </a:r>
            <a:endParaRPr lang="es-ES" sz="3200" dirty="0">
              <a:latin typeface="Castellar" panose="020A0402060406010301" pitchFamily="18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2394236" y="2777092"/>
            <a:ext cx="5230248" cy="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890180" y="3392996"/>
            <a:ext cx="573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Bradley Hand ITC" panose="03070402050302030203" pitchFamily="66" charset="0"/>
              </a:rPr>
              <a:t>Por tu gran trabajo y esfuerzo en este curso tan especial</a:t>
            </a:r>
            <a:endParaRPr lang="es-ES" b="1" dirty="0">
              <a:latin typeface="Bradley Hand ITC" panose="03070402050302030203" pitchFamily="66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487385" y="4483419"/>
            <a:ext cx="332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PROFE  _____________________</a:t>
            </a:r>
            <a:endParaRPr lang="es-ES" dirty="0"/>
          </a:p>
        </p:txBody>
      </p:sp>
      <p:sp>
        <p:nvSpPr>
          <p:cNvPr id="15" name="14 Llamada de nube"/>
          <p:cNvSpPr/>
          <p:nvPr/>
        </p:nvSpPr>
        <p:spPr>
          <a:xfrm>
            <a:off x="454937" y="4498943"/>
            <a:ext cx="2424211" cy="136815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CURSO 2020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66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Ana González</dc:creator>
  <cp:lastModifiedBy>Rosa Ana González</cp:lastModifiedBy>
  <cp:revision>2</cp:revision>
  <dcterms:created xsi:type="dcterms:W3CDTF">2020-06-10T19:07:12Z</dcterms:created>
  <dcterms:modified xsi:type="dcterms:W3CDTF">2020-06-10T19:26:41Z</dcterms:modified>
</cp:coreProperties>
</file>