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134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EFAB-9A4C-49B1-9EBF-049A56918B34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BEDB-87BB-4600-AB89-41F3933692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EFAB-9A4C-49B1-9EBF-049A56918B34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BEDB-87BB-4600-AB89-41F3933692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EFAB-9A4C-49B1-9EBF-049A56918B34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BEDB-87BB-4600-AB89-41F3933692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EFAB-9A4C-49B1-9EBF-049A56918B34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BEDB-87BB-4600-AB89-41F3933692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EFAB-9A4C-49B1-9EBF-049A56918B34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BEDB-87BB-4600-AB89-41F3933692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EFAB-9A4C-49B1-9EBF-049A56918B34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BEDB-87BB-4600-AB89-41F3933692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EFAB-9A4C-49B1-9EBF-049A56918B34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BEDB-87BB-4600-AB89-41F3933692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EFAB-9A4C-49B1-9EBF-049A56918B34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BEDB-87BB-4600-AB89-41F3933692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EFAB-9A4C-49B1-9EBF-049A56918B34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BEDB-87BB-4600-AB89-41F3933692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EFAB-9A4C-49B1-9EBF-049A56918B34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BEDB-87BB-4600-AB89-41F3933692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EFAB-9A4C-49B1-9EBF-049A56918B34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BEDB-87BB-4600-AB89-41F3933692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1EFAB-9A4C-49B1-9EBF-049A56918B34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8BEDB-87BB-4600-AB89-41F39336927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380968" y="285728"/>
            <a:ext cx="9215502" cy="6215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Medio marco"/>
          <p:cNvSpPr/>
          <p:nvPr/>
        </p:nvSpPr>
        <p:spPr>
          <a:xfrm>
            <a:off x="452406" y="357166"/>
            <a:ext cx="1143008" cy="1643074"/>
          </a:xfrm>
          <a:prstGeom prst="half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2" name="11 Medio marco"/>
          <p:cNvSpPr/>
          <p:nvPr/>
        </p:nvSpPr>
        <p:spPr>
          <a:xfrm rot="10800000">
            <a:off x="8382024" y="4786322"/>
            <a:ext cx="1143008" cy="1643074"/>
          </a:xfrm>
          <a:prstGeom prst="half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3" name="12 Medio marco"/>
          <p:cNvSpPr/>
          <p:nvPr/>
        </p:nvSpPr>
        <p:spPr>
          <a:xfrm>
            <a:off x="8382024" y="357166"/>
            <a:ext cx="1143008" cy="1643074"/>
          </a:xfrm>
          <a:prstGeom prst="halfFrame">
            <a:avLst/>
          </a:prstGeom>
          <a:scene3d>
            <a:camera prst="orthographicFront">
              <a:rot lat="0" lon="11399976" rev="0"/>
            </a:camera>
            <a:lightRig rig="threePt" dir="t"/>
          </a:scene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4" name="13 Medio marco"/>
          <p:cNvSpPr/>
          <p:nvPr/>
        </p:nvSpPr>
        <p:spPr>
          <a:xfrm rot="10800000">
            <a:off x="452406" y="4786322"/>
            <a:ext cx="1143008" cy="1643074"/>
          </a:xfrm>
          <a:prstGeom prst="halfFrame">
            <a:avLst/>
          </a:prstGeom>
          <a:scene3d>
            <a:camera prst="orthographicFront">
              <a:rot lat="0" lon="9600000" rev="0"/>
            </a:camera>
            <a:lightRig rig="threePt" dir="t"/>
          </a:scene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2095480" y="1071546"/>
            <a:ext cx="57864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Bell MT" pitchFamily="18" charset="0"/>
              </a:rPr>
              <a:t>DIPLOMA DE FIN DE CURSO</a:t>
            </a:r>
            <a:endParaRPr lang="es-ES" sz="3200" dirty="0">
              <a:latin typeface="Bell MT" pitchFamily="18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1881166" y="2000240"/>
            <a:ext cx="57864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Bradley Hand ITC" pitchFamily="66" charset="0"/>
              </a:rPr>
              <a:t>AL MEJOR ALUMNO</a:t>
            </a:r>
            <a:endParaRPr lang="es-ES" sz="2000" b="1" dirty="0">
              <a:latin typeface="Bradley Hand ITC" pitchFamily="66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095480" y="2571744"/>
            <a:ext cx="57864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Aharoni" pitchFamily="2" charset="-79"/>
                <a:cs typeface="Aharoni" pitchFamily="2" charset="-79"/>
              </a:rPr>
              <a:t>ALBERTO GARC</a:t>
            </a:r>
            <a:r>
              <a:rPr lang="es-ES" sz="3200" b="1" dirty="0" smtClean="0">
                <a:latin typeface="Aharoni" pitchFamily="2" charset="-79"/>
                <a:cs typeface="Aharoni" pitchFamily="2" charset="-79"/>
              </a:rPr>
              <a:t>Í</a:t>
            </a:r>
            <a:r>
              <a:rPr lang="es-ES" sz="3200" dirty="0" smtClean="0">
                <a:latin typeface="Aharoni" pitchFamily="2" charset="-79"/>
                <a:cs typeface="Aharoni" pitchFamily="2" charset="-79"/>
              </a:rPr>
              <a:t>A PRADO</a:t>
            </a:r>
            <a:endParaRPr lang="es-ES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738290" y="3571876"/>
            <a:ext cx="65008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Bradley Hand ITC" pitchFamily="66" charset="0"/>
              </a:rPr>
              <a:t>POR SU DEDICACIÓN Y ESFUERZO DURANTE EL CURSO 2019-2020</a:t>
            </a:r>
            <a:endParaRPr lang="es-ES" sz="2000" b="1" dirty="0">
              <a:latin typeface="Bradley Hand ITC" pitchFamily="66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5953132" y="4929198"/>
            <a:ext cx="2000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latin typeface="Algerian" pitchFamily="82" charset="0"/>
              </a:rPr>
              <a:t>TUTOR/A</a:t>
            </a:r>
            <a:endParaRPr lang="es-ES" sz="1600" b="1" dirty="0">
              <a:latin typeface="Algerian" pitchFamily="82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1595414" y="4929198"/>
            <a:ext cx="2000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latin typeface="Algerian" pitchFamily="82" charset="0"/>
              </a:rPr>
              <a:t>DIRECTOR/A</a:t>
            </a:r>
            <a:endParaRPr lang="es-ES" sz="1600" b="1" dirty="0">
              <a:latin typeface="Algerian" pitchFamily="82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309662" y="5357826"/>
            <a:ext cx="2786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latin typeface="Bradley Hand ITC" pitchFamily="66" charset="0"/>
              </a:rPr>
              <a:t>ALFREDO DOMINGUEZ LÓPEZ</a:t>
            </a:r>
            <a:endParaRPr lang="es-ES" sz="1400" b="1" dirty="0">
              <a:latin typeface="Bradley Hand ITC" pitchFamily="66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5667380" y="5286388"/>
            <a:ext cx="2786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latin typeface="Bradley Hand ITC" pitchFamily="66" charset="0"/>
              </a:rPr>
              <a:t>PAULA SERRANO COB</a:t>
            </a:r>
            <a:r>
              <a:rPr lang="es-ES" sz="1600" b="1" dirty="0" smtClean="0">
                <a:latin typeface="Bradley Hand ITC" pitchFamily="66" charset="0"/>
              </a:rPr>
              <a:t>OS</a:t>
            </a:r>
            <a:endParaRPr lang="es-ES" sz="1600" b="1" dirty="0">
              <a:latin typeface="Bradley Hand ITC" pitchFamily="66" charset="0"/>
            </a:endParaRPr>
          </a:p>
        </p:txBody>
      </p:sp>
      <p:cxnSp>
        <p:nvCxnSpPr>
          <p:cNvPr id="24" name="23 Conector recto"/>
          <p:cNvCxnSpPr/>
          <p:nvPr/>
        </p:nvCxnSpPr>
        <p:spPr>
          <a:xfrm>
            <a:off x="1666852" y="5286388"/>
            <a:ext cx="1857388" cy="1588"/>
          </a:xfrm>
          <a:prstGeom prst="line">
            <a:avLst/>
          </a:prstGeom>
          <a:ln w="38100" cap="sq">
            <a:solidFill>
              <a:schemeClr val="accent2">
                <a:lumMod val="75000"/>
              </a:schemeClr>
            </a:solidFill>
            <a:prstDash val="sys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6096008" y="5286388"/>
            <a:ext cx="1857388" cy="1588"/>
          </a:xfrm>
          <a:prstGeom prst="line">
            <a:avLst/>
          </a:prstGeom>
          <a:ln w="38100" cap="sq">
            <a:solidFill>
              <a:schemeClr val="accent2">
                <a:lumMod val="75000"/>
              </a:schemeClr>
            </a:solidFill>
            <a:prstDash val="sys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Fujitsu\AppData\Local\Microsoft\Windows\Temporary Internet Files\Content.IE5\4OYX034K\Premio_Rally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7182" y="5000636"/>
            <a:ext cx="1643074" cy="1361202"/>
          </a:xfrm>
          <a:prstGeom prst="rect">
            <a:avLst/>
          </a:prstGeom>
          <a:noFill/>
        </p:spPr>
      </p:pic>
      <p:sp>
        <p:nvSpPr>
          <p:cNvPr id="30" name="29 Elipse"/>
          <p:cNvSpPr/>
          <p:nvPr/>
        </p:nvSpPr>
        <p:spPr>
          <a:xfrm>
            <a:off x="4524372" y="4929198"/>
            <a:ext cx="1000132" cy="107157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7" name="Picture 3" descr="C:\Users\Fujitsu\AppData\Local\Microsoft\Windows\Temporary Internet Files\Content.IE5\4J61J2NI\1200px-Badge_of_the_Gold_Medal_of_Merit_in_the_Fine_Arts_(Spain)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4372" y="4857760"/>
            <a:ext cx="980030" cy="1214421"/>
          </a:xfrm>
          <a:prstGeom prst="rect">
            <a:avLst/>
          </a:prstGeom>
          <a:noFill/>
        </p:spPr>
      </p:pic>
      <p:pic>
        <p:nvPicPr>
          <p:cNvPr id="1031" name="Picture 7" descr="C:\Users\Fujitsu\AppData\Local\Microsoft\Windows\Temporary Internet Files\Content.IE5\VFGJCJNU\Globos_De_Colores_De_Cumpleaños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96272" y="2357430"/>
            <a:ext cx="1488485" cy="2064158"/>
          </a:xfrm>
          <a:prstGeom prst="rect">
            <a:avLst/>
          </a:prstGeom>
          <a:noFill/>
        </p:spPr>
      </p:pic>
      <p:pic>
        <p:nvPicPr>
          <p:cNvPr id="36" name="Picture 7" descr="C:\Users\Fujitsu\AppData\Local\Microsoft\Windows\Temporary Internet Files\Content.IE5\VFGJCJNU\Globos_De_Colores_De_Cumpleaños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2406" y="2285992"/>
            <a:ext cx="1436970" cy="1992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28</Words>
  <Application>Microsoft Office PowerPoint</Application>
  <PresentationFormat>A4 (210 x 297 mm)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Fujitsu</dc:creator>
  <cp:lastModifiedBy>Fujitsu</cp:lastModifiedBy>
  <cp:revision>5</cp:revision>
  <dcterms:created xsi:type="dcterms:W3CDTF">2020-06-02T19:21:54Z</dcterms:created>
  <dcterms:modified xsi:type="dcterms:W3CDTF">2020-06-02T19:59:44Z</dcterms:modified>
</cp:coreProperties>
</file>