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66"/>
    <a:srgbClr val="3399FF"/>
    <a:srgbClr val="FFCC66"/>
    <a:srgbClr val="33CCFF"/>
    <a:srgbClr val="FFCC00"/>
    <a:srgbClr val="99FF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2" d="100"/>
          <a:sy n="72" d="100"/>
        </p:scale>
        <p:origin x="97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473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43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436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39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945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674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57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140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16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916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374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E6B3-162F-4F79-BB07-5B8BC1D7CFCB}" type="datetimeFigureOut">
              <a:rPr lang="es-ES_tradnl" smtClean="0"/>
              <a:t>02/06/2020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5F45-9733-4B3D-A5EF-D0472CACF4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68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04D4CC2-DC65-4F3F-A0F5-AD88E5BB0B1B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F7A6BC2-678A-4021-8E6A-4C9A0642FEE1}"/>
              </a:ext>
            </a:extLst>
          </p:cNvPr>
          <p:cNvSpPr/>
          <p:nvPr/>
        </p:nvSpPr>
        <p:spPr>
          <a:xfrm>
            <a:off x="662609" y="609600"/>
            <a:ext cx="8680174" cy="5698435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D878464-E70B-463B-A192-894B15528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66" y="241852"/>
            <a:ext cx="1920426" cy="1920426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862A4B6-E40B-484D-BE1F-563FCD689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7905">
            <a:off x="534625" y="486295"/>
            <a:ext cx="1163059" cy="116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BD7DC59-5262-45C4-B019-E85182BB9A78}"/>
              </a:ext>
            </a:extLst>
          </p:cNvPr>
          <p:cNvSpPr txBox="1"/>
          <p:nvPr/>
        </p:nvSpPr>
        <p:spPr>
          <a:xfrm>
            <a:off x="2014329" y="770800"/>
            <a:ext cx="5565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latin typeface="KG Blank Space Sketch" panose="02000000000000000000" pitchFamily="2" charset="0"/>
              </a:rPr>
              <a:t>DIPLOMA </a:t>
            </a:r>
            <a:endParaRPr lang="es-ES_tradnl" sz="8000" dirty="0">
              <a:latin typeface="KG Blank Space Sketch" panose="02000000000000000000" pitchFamily="2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53CD790-C853-4EA3-9DF6-DB3B25A9F675}"/>
              </a:ext>
            </a:extLst>
          </p:cNvPr>
          <p:cNvCxnSpPr>
            <a:cxnSpLocks/>
          </p:cNvCxnSpPr>
          <p:nvPr/>
        </p:nvCxnSpPr>
        <p:spPr>
          <a:xfrm flipV="1">
            <a:off x="2922104" y="3429000"/>
            <a:ext cx="5254487" cy="29817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E0EE6A-7C94-47E8-8797-43195F198368}"/>
              </a:ext>
            </a:extLst>
          </p:cNvPr>
          <p:cNvSpPr txBox="1"/>
          <p:nvPr/>
        </p:nvSpPr>
        <p:spPr>
          <a:xfrm>
            <a:off x="3750363" y="1931445"/>
            <a:ext cx="300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ritannic Bold" panose="020B0903060703020204" pitchFamily="34" charset="0"/>
              </a:rPr>
              <a:t>FIN DE CURSO</a:t>
            </a:r>
            <a:endParaRPr lang="es-ES_tradnl" sz="3200" dirty="0">
              <a:latin typeface="Britannic Bold" panose="020B0903060703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BE25936-2B01-4D35-9CBE-9FDE1F36409C}"/>
              </a:ext>
            </a:extLst>
          </p:cNvPr>
          <p:cNvSpPr txBox="1"/>
          <p:nvPr/>
        </p:nvSpPr>
        <p:spPr>
          <a:xfrm>
            <a:off x="2749823" y="2883968"/>
            <a:ext cx="5426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ritannic Bold" panose="020B0903060703020204" pitchFamily="34" charset="0"/>
              </a:rPr>
              <a:t>A Paula Sánchez López</a:t>
            </a:r>
            <a:endParaRPr lang="es-ES_tradnl" sz="3200" dirty="0">
              <a:latin typeface="Britannic Bold" panose="020B09030607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75C307B-5281-4A29-B75A-6191CE680D7A}"/>
              </a:ext>
            </a:extLst>
          </p:cNvPr>
          <p:cNvSpPr txBox="1"/>
          <p:nvPr/>
        </p:nvSpPr>
        <p:spPr>
          <a:xfrm>
            <a:off x="2932044" y="4808773"/>
            <a:ext cx="300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Britannic Bold" panose="020B0903060703020204" pitchFamily="34" charset="0"/>
              </a:rPr>
              <a:t>EQUIPO DOCENTE:</a:t>
            </a:r>
            <a:endParaRPr lang="es-ES_tradnl" sz="2000" dirty="0">
              <a:latin typeface="Britannic Bold" panose="020B0903060703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E091B7A-0D03-4B41-BA1B-57C4434B5E73}"/>
              </a:ext>
            </a:extLst>
          </p:cNvPr>
          <p:cNvSpPr txBox="1"/>
          <p:nvPr/>
        </p:nvSpPr>
        <p:spPr>
          <a:xfrm>
            <a:off x="6334537" y="4808773"/>
            <a:ext cx="300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Britannic Bold" panose="020B0903060703020204" pitchFamily="34" charset="0"/>
              </a:rPr>
              <a:t>CEIP</a:t>
            </a:r>
            <a:endParaRPr lang="es-ES_tradnl" sz="2000" dirty="0">
              <a:latin typeface="Britannic Bold" panose="020B0903060703020204" pitchFamily="34" charset="0"/>
            </a:endParaRPr>
          </a:p>
        </p:txBody>
      </p:sp>
      <p:pic>
        <p:nvPicPr>
          <p:cNvPr id="16" name="Imagen 15" descr="Imagen que contiene computadora&#10;&#10;Descripción generada automáticamente">
            <a:extLst>
              <a:ext uri="{FF2B5EF4-FFF2-40B4-BE49-F238E27FC236}">
                <a16:creationId xmlns:a16="http://schemas.microsoft.com/office/drawing/2014/main" id="{3FB6162D-BCAD-4BDC-A2B8-6826D5E6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50084">
            <a:off x="-270374" y="3215401"/>
            <a:ext cx="3377163" cy="337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73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KG Blank Space Sketch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Sánchez López</dc:creator>
  <cp:lastModifiedBy>Cristina Sánchez López</cp:lastModifiedBy>
  <cp:revision>6</cp:revision>
  <dcterms:created xsi:type="dcterms:W3CDTF">2020-06-02T16:53:09Z</dcterms:created>
  <dcterms:modified xsi:type="dcterms:W3CDTF">2020-06-02T17:42:40Z</dcterms:modified>
</cp:coreProperties>
</file>