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33AA"/>
    <a:srgbClr val="D49ADE"/>
    <a:srgbClr val="FF3300"/>
    <a:srgbClr val="2E957B"/>
    <a:srgbClr val="90A025"/>
    <a:srgbClr val="843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75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9283-BC5D-41B1-845F-21AB9EF9527D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F1B94-95A0-4C9F-A055-F530AA2047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2190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9283-BC5D-41B1-845F-21AB9EF9527D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F1B94-95A0-4C9F-A055-F530AA2047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730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9283-BC5D-41B1-845F-21AB9EF9527D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F1B94-95A0-4C9F-A055-F530AA2047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7498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9283-BC5D-41B1-845F-21AB9EF9527D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F1B94-95A0-4C9F-A055-F530AA2047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76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9283-BC5D-41B1-845F-21AB9EF9527D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F1B94-95A0-4C9F-A055-F530AA2047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630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9283-BC5D-41B1-845F-21AB9EF9527D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F1B94-95A0-4C9F-A055-F530AA2047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5207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9283-BC5D-41B1-845F-21AB9EF9527D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F1B94-95A0-4C9F-A055-F530AA2047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6852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9283-BC5D-41B1-845F-21AB9EF9527D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F1B94-95A0-4C9F-A055-F530AA2047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4609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9283-BC5D-41B1-845F-21AB9EF9527D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F1B94-95A0-4C9F-A055-F530AA2047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656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9283-BC5D-41B1-845F-21AB9EF9527D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F1B94-95A0-4C9F-A055-F530AA2047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1401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9283-BC5D-41B1-845F-21AB9EF9527D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F1B94-95A0-4C9F-A055-F530AA2047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2215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79283-BC5D-41B1-845F-21AB9EF9527D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F1B94-95A0-4C9F-A055-F530AA2047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4911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9A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505CD530-97C7-45D3-B276-6110D71418E9}"/>
              </a:ext>
            </a:extLst>
          </p:cNvPr>
          <p:cNvSpPr/>
          <p:nvPr/>
        </p:nvSpPr>
        <p:spPr>
          <a:xfrm>
            <a:off x="611644" y="604489"/>
            <a:ext cx="8822472" cy="5723459"/>
          </a:xfrm>
          <a:prstGeom prst="roundRect">
            <a:avLst>
              <a:gd name="adj" fmla="val 8599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{"A?":"B","a":5,"d":"B","h":"www.canva.com","c":"DAD-CAvcGkU","i":"pQQ1zvoaUYhcieE0Ldmt8w","b":1591183166724,"A":[{"A?":"I","A":623.4006912863913,"B":129.15476849053775,"D":43.29277022190413,"C":43.29277022190413,"a":{"A":{"A":"MABjxjysulQ","B":1},"B":{"D":43.29277022190413,"C":43.29277022190413}}}}],"B":1122.51968503937,"C":793.7007874015748}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87D2FA5-4DC2-4380-8184-FC80BE1BBB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8" b="3150"/>
          <a:stretch/>
        </p:blipFill>
        <p:spPr>
          <a:xfrm>
            <a:off x="7299681" y="3421663"/>
            <a:ext cx="2620174" cy="3408631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16F83B35-99E1-4628-86B1-D5AFE3741B8D}"/>
              </a:ext>
            </a:extLst>
          </p:cNvPr>
          <p:cNvSpPr txBox="1"/>
          <p:nvPr/>
        </p:nvSpPr>
        <p:spPr>
          <a:xfrm>
            <a:off x="3041681" y="604489"/>
            <a:ext cx="39623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solidFill>
                  <a:srgbClr val="843C0C"/>
                </a:solidFill>
                <a:latin typeface="Hooman Stitch" pitchFamily="2" charset="0"/>
              </a:rPr>
              <a:t>DIPLOMA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1DB2D77-1C4E-4BB8-956D-94B42EF7FD4A}"/>
              </a:ext>
            </a:extLst>
          </p:cNvPr>
          <p:cNvSpPr txBox="1"/>
          <p:nvPr/>
        </p:nvSpPr>
        <p:spPr>
          <a:xfrm>
            <a:off x="2708811" y="1740176"/>
            <a:ext cx="4760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Comic Sans MS" panose="030F0702030302020204" pitchFamily="66" charset="0"/>
              </a:rPr>
              <a:t>fin de curso 2019-2020</a:t>
            </a:r>
            <a:endParaRPr lang="es-ES" sz="6000" dirty="0">
              <a:latin typeface="Comic Sans MS" panose="030F0702030302020204" pitchFamily="66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F7D8223-A51F-4163-A2B6-AF47C41ADB27}"/>
              </a:ext>
            </a:extLst>
          </p:cNvPr>
          <p:cNvSpPr txBox="1"/>
          <p:nvPr/>
        </p:nvSpPr>
        <p:spPr>
          <a:xfrm>
            <a:off x="3691362" y="2354470"/>
            <a:ext cx="2795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957B"/>
                </a:solidFill>
                <a:latin typeface="Footlight MT Light" panose="0204060206030A020304" pitchFamily="18" charset="0"/>
              </a:rPr>
              <a:t>¡ENHORABUENA!</a:t>
            </a:r>
            <a:endParaRPr lang="es-ES" sz="6000" b="1" dirty="0">
              <a:solidFill>
                <a:srgbClr val="2E957B"/>
              </a:solidFill>
              <a:latin typeface="Footlight MT Light" panose="0204060206030A020304" pitchFamily="18" charset="0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4EA1C804-440C-4527-A561-D80D71572D1A}"/>
              </a:ext>
            </a:extLst>
          </p:cNvPr>
          <p:cNvGrpSpPr/>
          <p:nvPr/>
        </p:nvGrpSpPr>
        <p:grpSpPr>
          <a:xfrm>
            <a:off x="1238618" y="5728871"/>
            <a:ext cx="288135" cy="354329"/>
            <a:chOff x="1489364" y="2798618"/>
            <a:chExt cx="512617" cy="630382"/>
          </a:xfrm>
        </p:grpSpPr>
        <p:cxnSp>
          <p:nvCxnSpPr>
            <p:cNvPr id="39" name="Conector recto 38">
              <a:extLst>
                <a:ext uri="{FF2B5EF4-FFF2-40B4-BE49-F238E27FC236}">
                  <a16:creationId xmlns:a16="http://schemas.microsoft.com/office/drawing/2014/main" id="{0493D48A-7BC0-4BF8-AC33-F85FDA8E02C2}"/>
                </a:ext>
              </a:extLst>
            </p:cNvPr>
            <p:cNvCxnSpPr/>
            <p:nvPr/>
          </p:nvCxnSpPr>
          <p:spPr>
            <a:xfrm>
              <a:off x="1745673" y="2798618"/>
              <a:ext cx="0" cy="630382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>
              <a:extLst>
                <a:ext uri="{FF2B5EF4-FFF2-40B4-BE49-F238E27FC236}">
                  <a16:creationId xmlns:a16="http://schemas.microsoft.com/office/drawing/2014/main" id="{862F2185-1D6B-4A8B-B55E-C8F03A9CBF5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89364" y="3113809"/>
              <a:ext cx="512617" cy="0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40">
              <a:extLst>
                <a:ext uri="{FF2B5EF4-FFF2-40B4-BE49-F238E27FC236}">
                  <a16:creationId xmlns:a16="http://schemas.microsoft.com/office/drawing/2014/main" id="{5E5D9B61-FB30-40DE-AD69-E61DCFA234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44783" y="2919848"/>
              <a:ext cx="394853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1">
              <a:extLst>
                <a:ext uri="{FF2B5EF4-FFF2-40B4-BE49-F238E27FC236}">
                  <a16:creationId xmlns:a16="http://schemas.microsoft.com/office/drawing/2014/main" id="{82F481EB-D6CF-4710-A449-5850FDC2D373}"/>
                </a:ext>
              </a:extLst>
            </p:cNvPr>
            <p:cNvCxnSpPr>
              <a:cxnSpLocks/>
            </p:cNvCxnSpPr>
            <p:nvPr/>
          </p:nvCxnSpPr>
          <p:spPr>
            <a:xfrm>
              <a:off x="1544783" y="2905993"/>
              <a:ext cx="339435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0ECBB5C2-1226-43F4-8BDB-84E5EB189012}"/>
              </a:ext>
            </a:extLst>
          </p:cNvPr>
          <p:cNvGrpSpPr/>
          <p:nvPr/>
        </p:nvGrpSpPr>
        <p:grpSpPr>
          <a:xfrm>
            <a:off x="2291419" y="5711994"/>
            <a:ext cx="288135" cy="354330"/>
            <a:chOff x="1489364" y="2798618"/>
            <a:chExt cx="512617" cy="630382"/>
          </a:xfrm>
        </p:grpSpPr>
        <p:cxnSp>
          <p:nvCxnSpPr>
            <p:cNvPr id="49" name="Conector recto 48">
              <a:extLst>
                <a:ext uri="{FF2B5EF4-FFF2-40B4-BE49-F238E27FC236}">
                  <a16:creationId xmlns:a16="http://schemas.microsoft.com/office/drawing/2014/main" id="{1C0821E0-D12A-428F-B0B8-380B82DFEE9D}"/>
                </a:ext>
              </a:extLst>
            </p:cNvPr>
            <p:cNvCxnSpPr/>
            <p:nvPr/>
          </p:nvCxnSpPr>
          <p:spPr>
            <a:xfrm>
              <a:off x="1745673" y="2798618"/>
              <a:ext cx="0" cy="630382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cto 49">
              <a:extLst>
                <a:ext uri="{FF2B5EF4-FFF2-40B4-BE49-F238E27FC236}">
                  <a16:creationId xmlns:a16="http://schemas.microsoft.com/office/drawing/2014/main" id="{CA8AF229-4D5A-405E-AAF6-91CE036B32F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89364" y="3113809"/>
              <a:ext cx="512617" cy="0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recto 50">
              <a:extLst>
                <a:ext uri="{FF2B5EF4-FFF2-40B4-BE49-F238E27FC236}">
                  <a16:creationId xmlns:a16="http://schemas.microsoft.com/office/drawing/2014/main" id="{04D34BE9-AB2C-4282-AD2B-6628E37DA1D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44783" y="2919848"/>
              <a:ext cx="394853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>
              <a:extLst>
                <a:ext uri="{FF2B5EF4-FFF2-40B4-BE49-F238E27FC236}">
                  <a16:creationId xmlns:a16="http://schemas.microsoft.com/office/drawing/2014/main" id="{0626A2E6-640C-4A3C-B23C-267F61A22892}"/>
                </a:ext>
              </a:extLst>
            </p:cNvPr>
            <p:cNvCxnSpPr>
              <a:cxnSpLocks/>
            </p:cNvCxnSpPr>
            <p:nvPr/>
          </p:nvCxnSpPr>
          <p:spPr>
            <a:xfrm>
              <a:off x="1544783" y="2905993"/>
              <a:ext cx="339435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D8DDA978-1EC9-4ACB-83AC-5067069A2D27}"/>
              </a:ext>
            </a:extLst>
          </p:cNvPr>
          <p:cNvGrpSpPr/>
          <p:nvPr/>
        </p:nvGrpSpPr>
        <p:grpSpPr>
          <a:xfrm>
            <a:off x="3021818" y="5548386"/>
            <a:ext cx="193055" cy="247903"/>
            <a:chOff x="1489364" y="2798618"/>
            <a:chExt cx="512617" cy="630382"/>
          </a:xfrm>
        </p:grpSpPr>
        <p:cxnSp>
          <p:nvCxnSpPr>
            <p:cNvPr id="59" name="Conector recto 58">
              <a:extLst>
                <a:ext uri="{FF2B5EF4-FFF2-40B4-BE49-F238E27FC236}">
                  <a16:creationId xmlns:a16="http://schemas.microsoft.com/office/drawing/2014/main" id="{567262FA-AA38-4A0D-BDF3-10312A7E245D}"/>
                </a:ext>
              </a:extLst>
            </p:cNvPr>
            <p:cNvCxnSpPr/>
            <p:nvPr/>
          </p:nvCxnSpPr>
          <p:spPr>
            <a:xfrm>
              <a:off x="1745673" y="2798618"/>
              <a:ext cx="0" cy="630382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cto 59">
              <a:extLst>
                <a:ext uri="{FF2B5EF4-FFF2-40B4-BE49-F238E27FC236}">
                  <a16:creationId xmlns:a16="http://schemas.microsoft.com/office/drawing/2014/main" id="{AB64F581-69F6-43C1-89D4-193B8BF8859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89364" y="3113809"/>
              <a:ext cx="512617" cy="0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cto 60">
              <a:extLst>
                <a:ext uri="{FF2B5EF4-FFF2-40B4-BE49-F238E27FC236}">
                  <a16:creationId xmlns:a16="http://schemas.microsoft.com/office/drawing/2014/main" id="{F81BAF7D-8BF2-4E51-AF3D-32AA4F5F21B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44783" y="2919848"/>
              <a:ext cx="394853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cto 61">
              <a:extLst>
                <a:ext uri="{FF2B5EF4-FFF2-40B4-BE49-F238E27FC236}">
                  <a16:creationId xmlns:a16="http://schemas.microsoft.com/office/drawing/2014/main" id="{8D199A76-9415-4C80-922C-7D3904A312BC}"/>
                </a:ext>
              </a:extLst>
            </p:cNvPr>
            <p:cNvCxnSpPr>
              <a:cxnSpLocks/>
            </p:cNvCxnSpPr>
            <p:nvPr/>
          </p:nvCxnSpPr>
          <p:spPr>
            <a:xfrm>
              <a:off x="1544783" y="2905993"/>
              <a:ext cx="339435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B7137E4D-2F53-4495-AD66-47018EBBC827}"/>
              </a:ext>
            </a:extLst>
          </p:cNvPr>
          <p:cNvGrpSpPr/>
          <p:nvPr/>
        </p:nvGrpSpPr>
        <p:grpSpPr>
          <a:xfrm>
            <a:off x="3595155" y="5722057"/>
            <a:ext cx="288135" cy="354330"/>
            <a:chOff x="1489364" y="2798618"/>
            <a:chExt cx="512617" cy="630382"/>
          </a:xfrm>
        </p:grpSpPr>
        <p:cxnSp>
          <p:nvCxnSpPr>
            <p:cNvPr id="64" name="Conector recto 63">
              <a:extLst>
                <a:ext uri="{FF2B5EF4-FFF2-40B4-BE49-F238E27FC236}">
                  <a16:creationId xmlns:a16="http://schemas.microsoft.com/office/drawing/2014/main" id="{F9D98F65-6A92-44B6-B353-BFF7DCB4AB09}"/>
                </a:ext>
              </a:extLst>
            </p:cNvPr>
            <p:cNvCxnSpPr/>
            <p:nvPr/>
          </p:nvCxnSpPr>
          <p:spPr>
            <a:xfrm>
              <a:off x="1745673" y="2798618"/>
              <a:ext cx="0" cy="630382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cto 64">
              <a:extLst>
                <a:ext uri="{FF2B5EF4-FFF2-40B4-BE49-F238E27FC236}">
                  <a16:creationId xmlns:a16="http://schemas.microsoft.com/office/drawing/2014/main" id="{3A43DC6A-635E-40EE-B65A-E8D20401031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89364" y="3113809"/>
              <a:ext cx="512617" cy="0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cto 65">
              <a:extLst>
                <a:ext uri="{FF2B5EF4-FFF2-40B4-BE49-F238E27FC236}">
                  <a16:creationId xmlns:a16="http://schemas.microsoft.com/office/drawing/2014/main" id="{29AA6BB7-ACC1-4587-882B-EDF3E71CA73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44783" y="2919848"/>
              <a:ext cx="394853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ector recto 66">
              <a:extLst>
                <a:ext uri="{FF2B5EF4-FFF2-40B4-BE49-F238E27FC236}">
                  <a16:creationId xmlns:a16="http://schemas.microsoft.com/office/drawing/2014/main" id="{09DF5E8A-8EA1-47F9-BFA6-77ED8F3F7487}"/>
                </a:ext>
              </a:extLst>
            </p:cNvPr>
            <p:cNvCxnSpPr>
              <a:cxnSpLocks/>
            </p:cNvCxnSpPr>
            <p:nvPr/>
          </p:nvCxnSpPr>
          <p:spPr>
            <a:xfrm>
              <a:off x="1544783" y="2905993"/>
              <a:ext cx="339435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upo 67">
            <a:extLst>
              <a:ext uri="{FF2B5EF4-FFF2-40B4-BE49-F238E27FC236}">
                <a16:creationId xmlns:a16="http://schemas.microsoft.com/office/drawing/2014/main" id="{C68A0C1B-ED2A-48A0-ABB8-564C295B1C41}"/>
              </a:ext>
            </a:extLst>
          </p:cNvPr>
          <p:cNvGrpSpPr/>
          <p:nvPr/>
        </p:nvGrpSpPr>
        <p:grpSpPr>
          <a:xfrm>
            <a:off x="4337600" y="5590612"/>
            <a:ext cx="193055" cy="247903"/>
            <a:chOff x="1489364" y="2798618"/>
            <a:chExt cx="512617" cy="630382"/>
          </a:xfrm>
        </p:grpSpPr>
        <p:cxnSp>
          <p:nvCxnSpPr>
            <p:cNvPr id="69" name="Conector recto 68">
              <a:extLst>
                <a:ext uri="{FF2B5EF4-FFF2-40B4-BE49-F238E27FC236}">
                  <a16:creationId xmlns:a16="http://schemas.microsoft.com/office/drawing/2014/main" id="{071A890B-41B2-4577-8500-C326E8EA2E94}"/>
                </a:ext>
              </a:extLst>
            </p:cNvPr>
            <p:cNvCxnSpPr/>
            <p:nvPr/>
          </p:nvCxnSpPr>
          <p:spPr>
            <a:xfrm>
              <a:off x="1745673" y="2798618"/>
              <a:ext cx="0" cy="630382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69">
              <a:extLst>
                <a:ext uri="{FF2B5EF4-FFF2-40B4-BE49-F238E27FC236}">
                  <a16:creationId xmlns:a16="http://schemas.microsoft.com/office/drawing/2014/main" id="{4CFF5AD8-1E56-4615-988B-61E495BD9BC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89364" y="3113809"/>
              <a:ext cx="512617" cy="0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>
              <a:extLst>
                <a:ext uri="{FF2B5EF4-FFF2-40B4-BE49-F238E27FC236}">
                  <a16:creationId xmlns:a16="http://schemas.microsoft.com/office/drawing/2014/main" id="{FD1982E4-2DAC-4116-B0C4-745E3E6A2D5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44783" y="2919848"/>
              <a:ext cx="394853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71">
              <a:extLst>
                <a:ext uri="{FF2B5EF4-FFF2-40B4-BE49-F238E27FC236}">
                  <a16:creationId xmlns:a16="http://schemas.microsoft.com/office/drawing/2014/main" id="{75120791-1A8D-473B-89A3-4F6DA30D0DAC}"/>
                </a:ext>
              </a:extLst>
            </p:cNvPr>
            <p:cNvCxnSpPr>
              <a:cxnSpLocks/>
            </p:cNvCxnSpPr>
            <p:nvPr/>
          </p:nvCxnSpPr>
          <p:spPr>
            <a:xfrm>
              <a:off x="1544783" y="2905993"/>
              <a:ext cx="339435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315DEE34-7561-4CC4-AB43-51CA613387C0}"/>
              </a:ext>
            </a:extLst>
          </p:cNvPr>
          <p:cNvGrpSpPr/>
          <p:nvPr/>
        </p:nvGrpSpPr>
        <p:grpSpPr>
          <a:xfrm>
            <a:off x="1221096" y="4547235"/>
            <a:ext cx="288135" cy="354329"/>
            <a:chOff x="1489364" y="2798618"/>
            <a:chExt cx="512617" cy="630382"/>
          </a:xfrm>
        </p:grpSpPr>
        <p:cxnSp>
          <p:nvCxnSpPr>
            <p:cNvPr id="74" name="Conector recto 73">
              <a:extLst>
                <a:ext uri="{FF2B5EF4-FFF2-40B4-BE49-F238E27FC236}">
                  <a16:creationId xmlns:a16="http://schemas.microsoft.com/office/drawing/2014/main" id="{4BA0D406-0F39-4D6C-BF5C-91B6EF68031A}"/>
                </a:ext>
              </a:extLst>
            </p:cNvPr>
            <p:cNvCxnSpPr/>
            <p:nvPr/>
          </p:nvCxnSpPr>
          <p:spPr>
            <a:xfrm>
              <a:off x="1745673" y="2798618"/>
              <a:ext cx="0" cy="630382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ctor recto 74">
              <a:extLst>
                <a:ext uri="{FF2B5EF4-FFF2-40B4-BE49-F238E27FC236}">
                  <a16:creationId xmlns:a16="http://schemas.microsoft.com/office/drawing/2014/main" id="{E859D9D5-0141-43EE-8E06-3C3AAF755A6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89364" y="3113809"/>
              <a:ext cx="512617" cy="0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ector recto 75">
              <a:extLst>
                <a:ext uri="{FF2B5EF4-FFF2-40B4-BE49-F238E27FC236}">
                  <a16:creationId xmlns:a16="http://schemas.microsoft.com/office/drawing/2014/main" id="{CCCD31E8-6345-4B40-A11F-218B34CDB06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44783" y="2919848"/>
              <a:ext cx="394853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 recto 76">
              <a:extLst>
                <a:ext uri="{FF2B5EF4-FFF2-40B4-BE49-F238E27FC236}">
                  <a16:creationId xmlns:a16="http://schemas.microsoft.com/office/drawing/2014/main" id="{8BFFD7A4-8EC2-4AAD-8522-10E46518DAE9}"/>
                </a:ext>
              </a:extLst>
            </p:cNvPr>
            <p:cNvCxnSpPr>
              <a:cxnSpLocks/>
            </p:cNvCxnSpPr>
            <p:nvPr/>
          </p:nvCxnSpPr>
          <p:spPr>
            <a:xfrm>
              <a:off x="1544783" y="2905993"/>
              <a:ext cx="339435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174EA857-2638-4ECE-BFD6-1D8E3CBF2320}"/>
              </a:ext>
            </a:extLst>
          </p:cNvPr>
          <p:cNvGrpSpPr/>
          <p:nvPr/>
        </p:nvGrpSpPr>
        <p:grpSpPr>
          <a:xfrm>
            <a:off x="1593119" y="5186400"/>
            <a:ext cx="193055" cy="247903"/>
            <a:chOff x="1489364" y="2798618"/>
            <a:chExt cx="512617" cy="630382"/>
          </a:xfrm>
        </p:grpSpPr>
        <p:cxnSp>
          <p:nvCxnSpPr>
            <p:cNvPr id="79" name="Conector recto 78">
              <a:extLst>
                <a:ext uri="{FF2B5EF4-FFF2-40B4-BE49-F238E27FC236}">
                  <a16:creationId xmlns:a16="http://schemas.microsoft.com/office/drawing/2014/main" id="{0034872F-FD7B-4269-83CD-C9C465647425}"/>
                </a:ext>
              </a:extLst>
            </p:cNvPr>
            <p:cNvCxnSpPr/>
            <p:nvPr/>
          </p:nvCxnSpPr>
          <p:spPr>
            <a:xfrm>
              <a:off x="1745673" y="2798618"/>
              <a:ext cx="0" cy="630382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ector recto 79">
              <a:extLst>
                <a:ext uri="{FF2B5EF4-FFF2-40B4-BE49-F238E27FC236}">
                  <a16:creationId xmlns:a16="http://schemas.microsoft.com/office/drawing/2014/main" id="{9DC63642-CBC0-43B2-85EB-12649D51E49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89364" y="3113809"/>
              <a:ext cx="512617" cy="0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ector recto 80">
              <a:extLst>
                <a:ext uri="{FF2B5EF4-FFF2-40B4-BE49-F238E27FC236}">
                  <a16:creationId xmlns:a16="http://schemas.microsoft.com/office/drawing/2014/main" id="{9DE17997-626D-4D2F-AAB8-DF68A52EBB5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44783" y="2919848"/>
              <a:ext cx="394853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ector recto 81">
              <a:extLst>
                <a:ext uri="{FF2B5EF4-FFF2-40B4-BE49-F238E27FC236}">
                  <a16:creationId xmlns:a16="http://schemas.microsoft.com/office/drawing/2014/main" id="{4149BEF8-178B-479E-B735-CFC93D207A56}"/>
                </a:ext>
              </a:extLst>
            </p:cNvPr>
            <p:cNvCxnSpPr>
              <a:cxnSpLocks/>
            </p:cNvCxnSpPr>
            <p:nvPr/>
          </p:nvCxnSpPr>
          <p:spPr>
            <a:xfrm>
              <a:off x="1544783" y="2905993"/>
              <a:ext cx="339435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2E3A22E8-ADCB-412E-A982-09CB291CE850}"/>
              </a:ext>
            </a:extLst>
          </p:cNvPr>
          <p:cNvGrpSpPr/>
          <p:nvPr/>
        </p:nvGrpSpPr>
        <p:grpSpPr>
          <a:xfrm>
            <a:off x="1172425" y="3531426"/>
            <a:ext cx="288135" cy="354329"/>
            <a:chOff x="1489364" y="2798618"/>
            <a:chExt cx="512617" cy="630382"/>
          </a:xfrm>
        </p:grpSpPr>
        <p:cxnSp>
          <p:nvCxnSpPr>
            <p:cNvPr id="84" name="Conector recto 83">
              <a:extLst>
                <a:ext uri="{FF2B5EF4-FFF2-40B4-BE49-F238E27FC236}">
                  <a16:creationId xmlns:a16="http://schemas.microsoft.com/office/drawing/2014/main" id="{D3869C79-BF13-41BF-9BF0-063DB9E47B02}"/>
                </a:ext>
              </a:extLst>
            </p:cNvPr>
            <p:cNvCxnSpPr/>
            <p:nvPr/>
          </p:nvCxnSpPr>
          <p:spPr>
            <a:xfrm>
              <a:off x="1745673" y="2798618"/>
              <a:ext cx="0" cy="630382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cto 84">
              <a:extLst>
                <a:ext uri="{FF2B5EF4-FFF2-40B4-BE49-F238E27FC236}">
                  <a16:creationId xmlns:a16="http://schemas.microsoft.com/office/drawing/2014/main" id="{BE8B2B1C-043B-4F89-9BA2-20B9FB0C810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89364" y="3113809"/>
              <a:ext cx="512617" cy="0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recto 85">
              <a:extLst>
                <a:ext uri="{FF2B5EF4-FFF2-40B4-BE49-F238E27FC236}">
                  <a16:creationId xmlns:a16="http://schemas.microsoft.com/office/drawing/2014/main" id="{3ED680D9-2AC9-40DA-B436-13926204C79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44783" y="2919848"/>
              <a:ext cx="394853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recto 86">
              <a:extLst>
                <a:ext uri="{FF2B5EF4-FFF2-40B4-BE49-F238E27FC236}">
                  <a16:creationId xmlns:a16="http://schemas.microsoft.com/office/drawing/2014/main" id="{D82A0542-BD4E-4BA5-A14A-9E31C0712A63}"/>
                </a:ext>
              </a:extLst>
            </p:cNvPr>
            <p:cNvCxnSpPr>
              <a:cxnSpLocks/>
            </p:cNvCxnSpPr>
            <p:nvPr/>
          </p:nvCxnSpPr>
          <p:spPr>
            <a:xfrm>
              <a:off x="1544783" y="2905993"/>
              <a:ext cx="339435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upo 87">
            <a:extLst>
              <a:ext uri="{FF2B5EF4-FFF2-40B4-BE49-F238E27FC236}">
                <a16:creationId xmlns:a16="http://schemas.microsoft.com/office/drawing/2014/main" id="{C42E61E1-CC2B-420B-AABD-5F7A87EC154B}"/>
              </a:ext>
            </a:extLst>
          </p:cNvPr>
          <p:cNvGrpSpPr/>
          <p:nvPr/>
        </p:nvGrpSpPr>
        <p:grpSpPr>
          <a:xfrm>
            <a:off x="1577945" y="4055427"/>
            <a:ext cx="193055" cy="247903"/>
            <a:chOff x="1489364" y="2798618"/>
            <a:chExt cx="512617" cy="630382"/>
          </a:xfrm>
        </p:grpSpPr>
        <p:cxnSp>
          <p:nvCxnSpPr>
            <p:cNvPr id="89" name="Conector recto 88">
              <a:extLst>
                <a:ext uri="{FF2B5EF4-FFF2-40B4-BE49-F238E27FC236}">
                  <a16:creationId xmlns:a16="http://schemas.microsoft.com/office/drawing/2014/main" id="{CB45772E-FCBE-4603-87FB-9F4543DC2076}"/>
                </a:ext>
              </a:extLst>
            </p:cNvPr>
            <p:cNvCxnSpPr/>
            <p:nvPr/>
          </p:nvCxnSpPr>
          <p:spPr>
            <a:xfrm>
              <a:off x="1745673" y="2798618"/>
              <a:ext cx="0" cy="630382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ector recto 89">
              <a:extLst>
                <a:ext uri="{FF2B5EF4-FFF2-40B4-BE49-F238E27FC236}">
                  <a16:creationId xmlns:a16="http://schemas.microsoft.com/office/drawing/2014/main" id="{19B3C514-CC62-4102-AF01-3DD3F19AB59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89364" y="3113809"/>
              <a:ext cx="512617" cy="0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ector recto 90">
              <a:extLst>
                <a:ext uri="{FF2B5EF4-FFF2-40B4-BE49-F238E27FC236}">
                  <a16:creationId xmlns:a16="http://schemas.microsoft.com/office/drawing/2014/main" id="{817BA463-54CA-468F-B823-7DB4F56E401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44783" y="2919848"/>
              <a:ext cx="394853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ector recto 91">
              <a:extLst>
                <a:ext uri="{FF2B5EF4-FFF2-40B4-BE49-F238E27FC236}">
                  <a16:creationId xmlns:a16="http://schemas.microsoft.com/office/drawing/2014/main" id="{311ABAF7-C450-488F-A917-2E52D7854331}"/>
                </a:ext>
              </a:extLst>
            </p:cNvPr>
            <p:cNvCxnSpPr>
              <a:cxnSpLocks/>
            </p:cNvCxnSpPr>
            <p:nvPr/>
          </p:nvCxnSpPr>
          <p:spPr>
            <a:xfrm>
              <a:off x="1544783" y="2905993"/>
              <a:ext cx="339435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745EF9B2-5093-42E7-BAC2-24B383F5379A}"/>
              </a:ext>
            </a:extLst>
          </p:cNvPr>
          <p:cNvGrpSpPr/>
          <p:nvPr/>
        </p:nvGrpSpPr>
        <p:grpSpPr>
          <a:xfrm>
            <a:off x="1077028" y="2552213"/>
            <a:ext cx="288135" cy="354329"/>
            <a:chOff x="1489364" y="2798618"/>
            <a:chExt cx="512617" cy="630382"/>
          </a:xfrm>
        </p:grpSpPr>
        <p:cxnSp>
          <p:nvCxnSpPr>
            <p:cNvPr id="94" name="Conector recto 93">
              <a:extLst>
                <a:ext uri="{FF2B5EF4-FFF2-40B4-BE49-F238E27FC236}">
                  <a16:creationId xmlns:a16="http://schemas.microsoft.com/office/drawing/2014/main" id="{248388B6-6AFB-458E-8B75-708FE2F0F040}"/>
                </a:ext>
              </a:extLst>
            </p:cNvPr>
            <p:cNvCxnSpPr/>
            <p:nvPr/>
          </p:nvCxnSpPr>
          <p:spPr>
            <a:xfrm>
              <a:off x="1745673" y="2798618"/>
              <a:ext cx="0" cy="630382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ector recto 94">
              <a:extLst>
                <a:ext uri="{FF2B5EF4-FFF2-40B4-BE49-F238E27FC236}">
                  <a16:creationId xmlns:a16="http://schemas.microsoft.com/office/drawing/2014/main" id="{4B3EC777-BF31-42BB-B7AF-6D9A2EEA84E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89364" y="3113809"/>
              <a:ext cx="512617" cy="0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ector recto 95">
              <a:extLst>
                <a:ext uri="{FF2B5EF4-FFF2-40B4-BE49-F238E27FC236}">
                  <a16:creationId xmlns:a16="http://schemas.microsoft.com/office/drawing/2014/main" id="{3F6FE471-95BB-4515-BDA9-1C1E0D6F95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44783" y="2919848"/>
              <a:ext cx="394853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ector recto 96">
              <a:extLst>
                <a:ext uri="{FF2B5EF4-FFF2-40B4-BE49-F238E27FC236}">
                  <a16:creationId xmlns:a16="http://schemas.microsoft.com/office/drawing/2014/main" id="{7E24CAA8-1203-42F8-9DF9-CB7B587F03A5}"/>
                </a:ext>
              </a:extLst>
            </p:cNvPr>
            <p:cNvCxnSpPr>
              <a:cxnSpLocks/>
            </p:cNvCxnSpPr>
            <p:nvPr/>
          </p:nvCxnSpPr>
          <p:spPr>
            <a:xfrm>
              <a:off x="1544783" y="2905993"/>
              <a:ext cx="339435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E2DE5022-5957-4F83-8180-60FE2C2A6A3F}"/>
              </a:ext>
            </a:extLst>
          </p:cNvPr>
          <p:cNvGrpSpPr/>
          <p:nvPr/>
        </p:nvGrpSpPr>
        <p:grpSpPr>
          <a:xfrm>
            <a:off x="1496592" y="3090630"/>
            <a:ext cx="193055" cy="247903"/>
            <a:chOff x="1489364" y="2798618"/>
            <a:chExt cx="512617" cy="630382"/>
          </a:xfrm>
        </p:grpSpPr>
        <p:cxnSp>
          <p:nvCxnSpPr>
            <p:cNvPr id="99" name="Conector recto 98">
              <a:extLst>
                <a:ext uri="{FF2B5EF4-FFF2-40B4-BE49-F238E27FC236}">
                  <a16:creationId xmlns:a16="http://schemas.microsoft.com/office/drawing/2014/main" id="{C03B73E4-A744-4678-B338-26C2DC388DF9}"/>
                </a:ext>
              </a:extLst>
            </p:cNvPr>
            <p:cNvCxnSpPr/>
            <p:nvPr/>
          </p:nvCxnSpPr>
          <p:spPr>
            <a:xfrm>
              <a:off x="1745673" y="2798618"/>
              <a:ext cx="0" cy="630382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ector recto 99">
              <a:extLst>
                <a:ext uri="{FF2B5EF4-FFF2-40B4-BE49-F238E27FC236}">
                  <a16:creationId xmlns:a16="http://schemas.microsoft.com/office/drawing/2014/main" id="{15850B9A-57D7-484B-A9AC-0DBBC88CB31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89364" y="3113809"/>
              <a:ext cx="512617" cy="0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ector recto 100">
              <a:extLst>
                <a:ext uri="{FF2B5EF4-FFF2-40B4-BE49-F238E27FC236}">
                  <a16:creationId xmlns:a16="http://schemas.microsoft.com/office/drawing/2014/main" id="{304565E8-2981-4111-B86B-B08CDD244CE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44783" y="2919848"/>
              <a:ext cx="394853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ector recto 101">
              <a:extLst>
                <a:ext uri="{FF2B5EF4-FFF2-40B4-BE49-F238E27FC236}">
                  <a16:creationId xmlns:a16="http://schemas.microsoft.com/office/drawing/2014/main" id="{5DA6FE2A-CEA2-4233-85A0-F133FDED16AF}"/>
                </a:ext>
              </a:extLst>
            </p:cNvPr>
            <p:cNvCxnSpPr>
              <a:cxnSpLocks/>
            </p:cNvCxnSpPr>
            <p:nvPr/>
          </p:nvCxnSpPr>
          <p:spPr>
            <a:xfrm>
              <a:off x="1544783" y="2905993"/>
              <a:ext cx="339435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60C56382-4647-4C67-9855-812D8AB86E4A}"/>
              </a:ext>
            </a:extLst>
          </p:cNvPr>
          <p:cNvGrpSpPr/>
          <p:nvPr/>
        </p:nvGrpSpPr>
        <p:grpSpPr>
          <a:xfrm>
            <a:off x="1037415" y="1540650"/>
            <a:ext cx="288135" cy="354329"/>
            <a:chOff x="1489364" y="2798618"/>
            <a:chExt cx="512617" cy="630382"/>
          </a:xfrm>
        </p:grpSpPr>
        <p:cxnSp>
          <p:nvCxnSpPr>
            <p:cNvPr id="104" name="Conector recto 103">
              <a:extLst>
                <a:ext uri="{FF2B5EF4-FFF2-40B4-BE49-F238E27FC236}">
                  <a16:creationId xmlns:a16="http://schemas.microsoft.com/office/drawing/2014/main" id="{9E4229B0-6B97-4B71-B6D2-13930F683AAC}"/>
                </a:ext>
              </a:extLst>
            </p:cNvPr>
            <p:cNvCxnSpPr/>
            <p:nvPr/>
          </p:nvCxnSpPr>
          <p:spPr>
            <a:xfrm>
              <a:off x="1745673" y="2798618"/>
              <a:ext cx="0" cy="630382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ector recto 104">
              <a:extLst>
                <a:ext uri="{FF2B5EF4-FFF2-40B4-BE49-F238E27FC236}">
                  <a16:creationId xmlns:a16="http://schemas.microsoft.com/office/drawing/2014/main" id="{C6134868-FFD7-4437-9839-AE702FA059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89364" y="3113809"/>
              <a:ext cx="512617" cy="0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ector recto 105">
              <a:extLst>
                <a:ext uri="{FF2B5EF4-FFF2-40B4-BE49-F238E27FC236}">
                  <a16:creationId xmlns:a16="http://schemas.microsoft.com/office/drawing/2014/main" id="{82F235F2-28AC-478D-957E-DC38DC7B5C3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44783" y="2919848"/>
              <a:ext cx="394853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ector recto 106">
              <a:extLst>
                <a:ext uri="{FF2B5EF4-FFF2-40B4-BE49-F238E27FC236}">
                  <a16:creationId xmlns:a16="http://schemas.microsoft.com/office/drawing/2014/main" id="{BB3983DB-92A5-43D4-8581-B38B6E80AB71}"/>
                </a:ext>
              </a:extLst>
            </p:cNvPr>
            <p:cNvCxnSpPr>
              <a:cxnSpLocks/>
            </p:cNvCxnSpPr>
            <p:nvPr/>
          </p:nvCxnSpPr>
          <p:spPr>
            <a:xfrm>
              <a:off x="1544783" y="2905993"/>
              <a:ext cx="339435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12E1CFEA-68F6-4EAE-ADC6-07E7FAE359B4}"/>
              </a:ext>
            </a:extLst>
          </p:cNvPr>
          <p:cNvGrpSpPr/>
          <p:nvPr/>
        </p:nvGrpSpPr>
        <p:grpSpPr>
          <a:xfrm>
            <a:off x="1347642" y="1927041"/>
            <a:ext cx="193055" cy="247903"/>
            <a:chOff x="1489364" y="2798618"/>
            <a:chExt cx="512617" cy="630382"/>
          </a:xfrm>
        </p:grpSpPr>
        <p:cxnSp>
          <p:nvCxnSpPr>
            <p:cNvPr id="109" name="Conector recto 108">
              <a:extLst>
                <a:ext uri="{FF2B5EF4-FFF2-40B4-BE49-F238E27FC236}">
                  <a16:creationId xmlns:a16="http://schemas.microsoft.com/office/drawing/2014/main" id="{2B89C7B1-98AB-4BD4-B276-DB6CED409596}"/>
                </a:ext>
              </a:extLst>
            </p:cNvPr>
            <p:cNvCxnSpPr/>
            <p:nvPr/>
          </p:nvCxnSpPr>
          <p:spPr>
            <a:xfrm>
              <a:off x="1745673" y="2798618"/>
              <a:ext cx="0" cy="630382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ector recto 109">
              <a:extLst>
                <a:ext uri="{FF2B5EF4-FFF2-40B4-BE49-F238E27FC236}">
                  <a16:creationId xmlns:a16="http://schemas.microsoft.com/office/drawing/2014/main" id="{AF083C4E-1FED-41A2-9A1C-4786EDC8047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89364" y="3113809"/>
              <a:ext cx="512617" cy="0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ector recto 110">
              <a:extLst>
                <a:ext uri="{FF2B5EF4-FFF2-40B4-BE49-F238E27FC236}">
                  <a16:creationId xmlns:a16="http://schemas.microsoft.com/office/drawing/2014/main" id="{15B9C661-3EF4-4CBB-8C59-1074303A7FA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44783" y="2919848"/>
              <a:ext cx="394853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ector recto 111">
              <a:extLst>
                <a:ext uri="{FF2B5EF4-FFF2-40B4-BE49-F238E27FC236}">
                  <a16:creationId xmlns:a16="http://schemas.microsoft.com/office/drawing/2014/main" id="{D3D5BA1B-F30F-4124-9023-B97D52FA54C3}"/>
                </a:ext>
              </a:extLst>
            </p:cNvPr>
            <p:cNvCxnSpPr>
              <a:cxnSpLocks/>
            </p:cNvCxnSpPr>
            <p:nvPr/>
          </p:nvCxnSpPr>
          <p:spPr>
            <a:xfrm>
              <a:off x="1544783" y="2905993"/>
              <a:ext cx="339435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D7CBF56E-421F-45D8-9117-57470A908DE0}"/>
              </a:ext>
            </a:extLst>
          </p:cNvPr>
          <p:cNvGrpSpPr/>
          <p:nvPr/>
        </p:nvGrpSpPr>
        <p:grpSpPr>
          <a:xfrm>
            <a:off x="1305301" y="946478"/>
            <a:ext cx="193055" cy="247903"/>
            <a:chOff x="1489364" y="2798618"/>
            <a:chExt cx="512617" cy="630382"/>
          </a:xfrm>
        </p:grpSpPr>
        <p:cxnSp>
          <p:nvCxnSpPr>
            <p:cNvPr id="114" name="Conector recto 113">
              <a:extLst>
                <a:ext uri="{FF2B5EF4-FFF2-40B4-BE49-F238E27FC236}">
                  <a16:creationId xmlns:a16="http://schemas.microsoft.com/office/drawing/2014/main" id="{C03655F6-791C-4299-B954-857A6A7A2D4F}"/>
                </a:ext>
              </a:extLst>
            </p:cNvPr>
            <p:cNvCxnSpPr/>
            <p:nvPr/>
          </p:nvCxnSpPr>
          <p:spPr>
            <a:xfrm>
              <a:off x="1745673" y="2798618"/>
              <a:ext cx="0" cy="630382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ector recto 114">
              <a:extLst>
                <a:ext uri="{FF2B5EF4-FFF2-40B4-BE49-F238E27FC236}">
                  <a16:creationId xmlns:a16="http://schemas.microsoft.com/office/drawing/2014/main" id="{FD9CB219-80E9-4B93-A55B-EB808CCCD85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89364" y="3113809"/>
              <a:ext cx="512617" cy="0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ector recto 115">
              <a:extLst>
                <a:ext uri="{FF2B5EF4-FFF2-40B4-BE49-F238E27FC236}">
                  <a16:creationId xmlns:a16="http://schemas.microsoft.com/office/drawing/2014/main" id="{B7954BA8-1A79-43EE-ABEE-5991C5DC45A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44783" y="2919848"/>
              <a:ext cx="394853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ector recto 116">
              <a:extLst>
                <a:ext uri="{FF2B5EF4-FFF2-40B4-BE49-F238E27FC236}">
                  <a16:creationId xmlns:a16="http://schemas.microsoft.com/office/drawing/2014/main" id="{E8F2AFC8-6810-4CC4-B779-C96EC3E05822}"/>
                </a:ext>
              </a:extLst>
            </p:cNvPr>
            <p:cNvCxnSpPr>
              <a:cxnSpLocks/>
            </p:cNvCxnSpPr>
            <p:nvPr/>
          </p:nvCxnSpPr>
          <p:spPr>
            <a:xfrm>
              <a:off x="1544783" y="2905993"/>
              <a:ext cx="339435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Grupo 117">
            <a:extLst>
              <a:ext uri="{FF2B5EF4-FFF2-40B4-BE49-F238E27FC236}">
                <a16:creationId xmlns:a16="http://schemas.microsoft.com/office/drawing/2014/main" id="{269D6AA2-0AC9-4E97-9BB2-3C1ED14C7BFE}"/>
              </a:ext>
            </a:extLst>
          </p:cNvPr>
          <p:cNvGrpSpPr/>
          <p:nvPr/>
        </p:nvGrpSpPr>
        <p:grpSpPr>
          <a:xfrm>
            <a:off x="4962395" y="5647102"/>
            <a:ext cx="288135" cy="354330"/>
            <a:chOff x="1489364" y="2798618"/>
            <a:chExt cx="512617" cy="630382"/>
          </a:xfrm>
        </p:grpSpPr>
        <p:cxnSp>
          <p:nvCxnSpPr>
            <p:cNvPr id="119" name="Conector recto 118">
              <a:extLst>
                <a:ext uri="{FF2B5EF4-FFF2-40B4-BE49-F238E27FC236}">
                  <a16:creationId xmlns:a16="http://schemas.microsoft.com/office/drawing/2014/main" id="{8BECE298-4102-42B3-98E5-433AE4CDC1E1}"/>
                </a:ext>
              </a:extLst>
            </p:cNvPr>
            <p:cNvCxnSpPr/>
            <p:nvPr/>
          </p:nvCxnSpPr>
          <p:spPr>
            <a:xfrm>
              <a:off x="1745673" y="2798618"/>
              <a:ext cx="0" cy="630382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ector recto 119">
              <a:extLst>
                <a:ext uri="{FF2B5EF4-FFF2-40B4-BE49-F238E27FC236}">
                  <a16:creationId xmlns:a16="http://schemas.microsoft.com/office/drawing/2014/main" id="{33498DDE-104A-4DA4-A973-3F51D861EE4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89364" y="3113809"/>
              <a:ext cx="512617" cy="0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ector recto 120">
              <a:extLst>
                <a:ext uri="{FF2B5EF4-FFF2-40B4-BE49-F238E27FC236}">
                  <a16:creationId xmlns:a16="http://schemas.microsoft.com/office/drawing/2014/main" id="{22793720-A332-42A0-A8DD-DBF8EBCD014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44783" y="2919848"/>
              <a:ext cx="394853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ector recto 121">
              <a:extLst>
                <a:ext uri="{FF2B5EF4-FFF2-40B4-BE49-F238E27FC236}">
                  <a16:creationId xmlns:a16="http://schemas.microsoft.com/office/drawing/2014/main" id="{FF3D9CFA-6C66-45F8-93AF-1E7A8B25FDAE}"/>
                </a:ext>
              </a:extLst>
            </p:cNvPr>
            <p:cNvCxnSpPr>
              <a:cxnSpLocks/>
            </p:cNvCxnSpPr>
            <p:nvPr/>
          </p:nvCxnSpPr>
          <p:spPr>
            <a:xfrm>
              <a:off x="1544783" y="2905993"/>
              <a:ext cx="339435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upo 122">
            <a:extLst>
              <a:ext uri="{FF2B5EF4-FFF2-40B4-BE49-F238E27FC236}">
                <a16:creationId xmlns:a16="http://schemas.microsoft.com/office/drawing/2014/main" id="{3DF92FC3-939F-434A-A976-6185A9586444}"/>
              </a:ext>
            </a:extLst>
          </p:cNvPr>
          <p:cNvGrpSpPr/>
          <p:nvPr/>
        </p:nvGrpSpPr>
        <p:grpSpPr>
          <a:xfrm>
            <a:off x="5749450" y="5515657"/>
            <a:ext cx="193055" cy="247903"/>
            <a:chOff x="1489364" y="2798618"/>
            <a:chExt cx="512617" cy="630382"/>
          </a:xfrm>
        </p:grpSpPr>
        <p:cxnSp>
          <p:nvCxnSpPr>
            <p:cNvPr id="124" name="Conector recto 123">
              <a:extLst>
                <a:ext uri="{FF2B5EF4-FFF2-40B4-BE49-F238E27FC236}">
                  <a16:creationId xmlns:a16="http://schemas.microsoft.com/office/drawing/2014/main" id="{60B8E4B8-1A5F-407D-B625-BEFFBEB4CD2C}"/>
                </a:ext>
              </a:extLst>
            </p:cNvPr>
            <p:cNvCxnSpPr/>
            <p:nvPr/>
          </p:nvCxnSpPr>
          <p:spPr>
            <a:xfrm>
              <a:off x="1745673" y="2798618"/>
              <a:ext cx="0" cy="630382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ector recto 124">
              <a:extLst>
                <a:ext uri="{FF2B5EF4-FFF2-40B4-BE49-F238E27FC236}">
                  <a16:creationId xmlns:a16="http://schemas.microsoft.com/office/drawing/2014/main" id="{656C27E4-28AC-42E2-AC8D-3A662F0FF46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89364" y="3113809"/>
              <a:ext cx="512617" cy="0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ector recto 125">
              <a:extLst>
                <a:ext uri="{FF2B5EF4-FFF2-40B4-BE49-F238E27FC236}">
                  <a16:creationId xmlns:a16="http://schemas.microsoft.com/office/drawing/2014/main" id="{3FF57A97-593B-4708-81D4-24C1D987191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44783" y="2919848"/>
              <a:ext cx="394853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ector recto 126">
              <a:extLst>
                <a:ext uri="{FF2B5EF4-FFF2-40B4-BE49-F238E27FC236}">
                  <a16:creationId xmlns:a16="http://schemas.microsoft.com/office/drawing/2014/main" id="{9089A27A-14E9-4132-8D72-3EBCBAAD5F63}"/>
                </a:ext>
              </a:extLst>
            </p:cNvPr>
            <p:cNvCxnSpPr>
              <a:cxnSpLocks/>
            </p:cNvCxnSpPr>
            <p:nvPr/>
          </p:nvCxnSpPr>
          <p:spPr>
            <a:xfrm>
              <a:off x="1544783" y="2905993"/>
              <a:ext cx="339435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upo 127">
            <a:extLst>
              <a:ext uri="{FF2B5EF4-FFF2-40B4-BE49-F238E27FC236}">
                <a16:creationId xmlns:a16="http://schemas.microsoft.com/office/drawing/2014/main" id="{5D68EFE5-BFEA-409A-919C-2CB1C2BB5DCC}"/>
              </a:ext>
            </a:extLst>
          </p:cNvPr>
          <p:cNvGrpSpPr/>
          <p:nvPr/>
        </p:nvGrpSpPr>
        <p:grpSpPr>
          <a:xfrm>
            <a:off x="6389308" y="5628771"/>
            <a:ext cx="288135" cy="354330"/>
            <a:chOff x="1489364" y="2798618"/>
            <a:chExt cx="512617" cy="630382"/>
          </a:xfrm>
        </p:grpSpPr>
        <p:cxnSp>
          <p:nvCxnSpPr>
            <p:cNvPr id="129" name="Conector recto 128">
              <a:extLst>
                <a:ext uri="{FF2B5EF4-FFF2-40B4-BE49-F238E27FC236}">
                  <a16:creationId xmlns:a16="http://schemas.microsoft.com/office/drawing/2014/main" id="{073F616C-A5A4-4BB4-9316-E122D913E9D6}"/>
                </a:ext>
              </a:extLst>
            </p:cNvPr>
            <p:cNvCxnSpPr/>
            <p:nvPr/>
          </p:nvCxnSpPr>
          <p:spPr>
            <a:xfrm>
              <a:off x="1745673" y="2798618"/>
              <a:ext cx="0" cy="630382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ector recto 129">
              <a:extLst>
                <a:ext uri="{FF2B5EF4-FFF2-40B4-BE49-F238E27FC236}">
                  <a16:creationId xmlns:a16="http://schemas.microsoft.com/office/drawing/2014/main" id="{E8BF09CC-E9C1-46D5-93D6-DB7C16A1F20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89364" y="3113809"/>
              <a:ext cx="512617" cy="0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ector recto 130">
              <a:extLst>
                <a:ext uri="{FF2B5EF4-FFF2-40B4-BE49-F238E27FC236}">
                  <a16:creationId xmlns:a16="http://schemas.microsoft.com/office/drawing/2014/main" id="{05B7C9F7-B56F-4896-85F4-CF6A4582DC5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44783" y="2919848"/>
              <a:ext cx="394853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ector recto 131">
              <a:extLst>
                <a:ext uri="{FF2B5EF4-FFF2-40B4-BE49-F238E27FC236}">
                  <a16:creationId xmlns:a16="http://schemas.microsoft.com/office/drawing/2014/main" id="{F8713FF7-631A-4306-A960-E5E2EAF9D565}"/>
                </a:ext>
              </a:extLst>
            </p:cNvPr>
            <p:cNvCxnSpPr>
              <a:cxnSpLocks/>
            </p:cNvCxnSpPr>
            <p:nvPr/>
          </p:nvCxnSpPr>
          <p:spPr>
            <a:xfrm>
              <a:off x="1544783" y="2905993"/>
              <a:ext cx="339435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upo 132">
            <a:extLst>
              <a:ext uri="{FF2B5EF4-FFF2-40B4-BE49-F238E27FC236}">
                <a16:creationId xmlns:a16="http://schemas.microsoft.com/office/drawing/2014/main" id="{C77A0A3D-C03C-4D62-960D-14B6B67B04AA}"/>
              </a:ext>
            </a:extLst>
          </p:cNvPr>
          <p:cNvGrpSpPr/>
          <p:nvPr/>
        </p:nvGrpSpPr>
        <p:grpSpPr>
          <a:xfrm>
            <a:off x="7019481" y="5569551"/>
            <a:ext cx="193055" cy="247903"/>
            <a:chOff x="1489364" y="2798618"/>
            <a:chExt cx="512617" cy="630382"/>
          </a:xfrm>
        </p:grpSpPr>
        <p:cxnSp>
          <p:nvCxnSpPr>
            <p:cNvPr id="134" name="Conector recto 133">
              <a:extLst>
                <a:ext uri="{FF2B5EF4-FFF2-40B4-BE49-F238E27FC236}">
                  <a16:creationId xmlns:a16="http://schemas.microsoft.com/office/drawing/2014/main" id="{AD327BA3-1567-4415-8DFE-F74C701B6589}"/>
                </a:ext>
              </a:extLst>
            </p:cNvPr>
            <p:cNvCxnSpPr/>
            <p:nvPr/>
          </p:nvCxnSpPr>
          <p:spPr>
            <a:xfrm>
              <a:off x="1745673" y="2798618"/>
              <a:ext cx="0" cy="630382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ector recto 134">
              <a:extLst>
                <a:ext uri="{FF2B5EF4-FFF2-40B4-BE49-F238E27FC236}">
                  <a16:creationId xmlns:a16="http://schemas.microsoft.com/office/drawing/2014/main" id="{0C19E3AE-187B-4F6D-8E35-6C75EA4E196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89364" y="3113809"/>
              <a:ext cx="512617" cy="0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ector recto 135">
              <a:extLst>
                <a:ext uri="{FF2B5EF4-FFF2-40B4-BE49-F238E27FC236}">
                  <a16:creationId xmlns:a16="http://schemas.microsoft.com/office/drawing/2014/main" id="{9E1F0439-9689-40F2-8D36-A1DDB5A2484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44783" y="2919848"/>
              <a:ext cx="394853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ector recto 136">
              <a:extLst>
                <a:ext uri="{FF2B5EF4-FFF2-40B4-BE49-F238E27FC236}">
                  <a16:creationId xmlns:a16="http://schemas.microsoft.com/office/drawing/2014/main" id="{02FAA2C3-FDA0-4A55-BFEE-737B1DC89B58}"/>
                </a:ext>
              </a:extLst>
            </p:cNvPr>
            <p:cNvCxnSpPr>
              <a:cxnSpLocks/>
            </p:cNvCxnSpPr>
            <p:nvPr/>
          </p:nvCxnSpPr>
          <p:spPr>
            <a:xfrm>
              <a:off x="1544783" y="2905993"/>
              <a:ext cx="339435" cy="3636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CuadroTexto 138">
            <a:extLst>
              <a:ext uri="{FF2B5EF4-FFF2-40B4-BE49-F238E27FC236}">
                <a16:creationId xmlns:a16="http://schemas.microsoft.com/office/drawing/2014/main" id="{EDDE4019-B1AD-4395-B183-4CBE3DF9AA24}"/>
              </a:ext>
            </a:extLst>
          </p:cNvPr>
          <p:cNvSpPr txBox="1"/>
          <p:nvPr/>
        </p:nvSpPr>
        <p:spPr>
          <a:xfrm>
            <a:off x="3207743" y="2957019"/>
            <a:ext cx="3922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Escolar1" panose="00000400000000000000" pitchFamily="2" charset="0"/>
              </a:rPr>
              <a:t>INSERTA UN NOMBRE</a:t>
            </a:r>
            <a:endParaRPr lang="es-ES" sz="6000" b="1" dirty="0">
              <a:latin typeface="Escolar1" panose="00000400000000000000" pitchFamily="2" charset="0"/>
            </a:endParaRPr>
          </a:p>
        </p:txBody>
      </p:sp>
      <p:sp>
        <p:nvSpPr>
          <p:cNvPr id="140" name="CuadroTexto 139">
            <a:extLst>
              <a:ext uri="{FF2B5EF4-FFF2-40B4-BE49-F238E27FC236}">
                <a16:creationId xmlns:a16="http://schemas.microsoft.com/office/drawing/2014/main" id="{3BEFFE57-55B2-4729-AF07-098CE25C81B9}"/>
              </a:ext>
            </a:extLst>
          </p:cNvPr>
          <p:cNvSpPr txBox="1"/>
          <p:nvPr/>
        </p:nvSpPr>
        <p:spPr>
          <a:xfrm>
            <a:off x="1858145" y="3573282"/>
            <a:ext cx="60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Escolar1" panose="00000400000000000000" pitchFamily="2" charset="0"/>
              </a:rPr>
              <a:t>por el esfuerzo que has hecho este curso. </a:t>
            </a:r>
            <a:endParaRPr lang="es-ES" sz="4800" b="1" dirty="0">
              <a:latin typeface="Escolar1" panose="00000400000000000000" pitchFamily="2" charset="0"/>
            </a:endParaRPr>
          </a:p>
        </p:txBody>
      </p:sp>
      <p:sp>
        <p:nvSpPr>
          <p:cNvPr id="141" name="CuadroTexto 140">
            <a:extLst>
              <a:ext uri="{FF2B5EF4-FFF2-40B4-BE49-F238E27FC236}">
                <a16:creationId xmlns:a16="http://schemas.microsoft.com/office/drawing/2014/main" id="{6835779F-6BE4-46BA-A76A-2870C4D75599}"/>
              </a:ext>
            </a:extLst>
          </p:cNvPr>
          <p:cNvSpPr txBox="1"/>
          <p:nvPr/>
        </p:nvSpPr>
        <p:spPr>
          <a:xfrm>
            <a:off x="2175887" y="4296276"/>
            <a:ext cx="164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latin typeface="Escolar1" panose="00000400000000000000" pitchFamily="2" charset="0"/>
              </a:rPr>
              <a:t>Profesor </a:t>
            </a:r>
            <a:endParaRPr lang="es-ES" sz="4800" b="1" dirty="0">
              <a:latin typeface="Escolar1" panose="00000400000000000000" pitchFamily="2" charset="0"/>
            </a:endParaRPr>
          </a:p>
        </p:txBody>
      </p:sp>
      <p:sp>
        <p:nvSpPr>
          <p:cNvPr id="142" name="CuadroTexto 141">
            <a:extLst>
              <a:ext uri="{FF2B5EF4-FFF2-40B4-BE49-F238E27FC236}">
                <a16:creationId xmlns:a16="http://schemas.microsoft.com/office/drawing/2014/main" id="{45A82731-D33A-4FDD-A815-2C941D68804F}"/>
              </a:ext>
            </a:extLst>
          </p:cNvPr>
          <p:cNvSpPr txBox="1"/>
          <p:nvPr/>
        </p:nvSpPr>
        <p:spPr>
          <a:xfrm>
            <a:off x="4922083" y="4306697"/>
            <a:ext cx="2585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Escolar1" panose="00000400000000000000" pitchFamily="2" charset="0"/>
              </a:rPr>
              <a:t>CEIP TIO JORGE </a:t>
            </a:r>
            <a:endParaRPr lang="es-ES" sz="4400" b="1" dirty="0">
              <a:latin typeface="Escolar1" panose="00000400000000000000" pitchFamily="2" charset="0"/>
            </a:endParaRPr>
          </a:p>
        </p:txBody>
      </p:sp>
      <p:cxnSp>
        <p:nvCxnSpPr>
          <p:cNvPr id="173" name="Conector recto 172">
            <a:extLst>
              <a:ext uri="{FF2B5EF4-FFF2-40B4-BE49-F238E27FC236}">
                <a16:creationId xmlns:a16="http://schemas.microsoft.com/office/drawing/2014/main" id="{7A20FD25-1BFD-483C-BF02-4514AAC6F11D}"/>
              </a:ext>
            </a:extLst>
          </p:cNvPr>
          <p:cNvCxnSpPr>
            <a:cxnSpLocks/>
          </p:cNvCxnSpPr>
          <p:nvPr/>
        </p:nvCxnSpPr>
        <p:spPr>
          <a:xfrm>
            <a:off x="2426245" y="4761945"/>
            <a:ext cx="1016304" cy="0"/>
          </a:xfrm>
          <a:prstGeom prst="line">
            <a:avLst/>
          </a:prstGeom>
          <a:ln w="41275">
            <a:solidFill>
              <a:srgbClr val="D933A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ector recto 173">
            <a:extLst>
              <a:ext uri="{FF2B5EF4-FFF2-40B4-BE49-F238E27FC236}">
                <a16:creationId xmlns:a16="http://schemas.microsoft.com/office/drawing/2014/main" id="{B4759719-2B22-4276-9F2C-A1A1D94E15B2}"/>
              </a:ext>
            </a:extLst>
          </p:cNvPr>
          <p:cNvCxnSpPr>
            <a:cxnSpLocks/>
          </p:cNvCxnSpPr>
          <p:nvPr/>
        </p:nvCxnSpPr>
        <p:spPr>
          <a:xfrm>
            <a:off x="5453748" y="4761945"/>
            <a:ext cx="1648449" cy="0"/>
          </a:xfrm>
          <a:prstGeom prst="line">
            <a:avLst/>
          </a:prstGeom>
          <a:ln w="41275">
            <a:solidFill>
              <a:srgbClr val="D933A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CuadroTexto 174">
            <a:extLst>
              <a:ext uri="{FF2B5EF4-FFF2-40B4-BE49-F238E27FC236}">
                <a16:creationId xmlns:a16="http://schemas.microsoft.com/office/drawing/2014/main" id="{A122D654-63B4-4736-A941-94B020D2CAD3}"/>
              </a:ext>
            </a:extLst>
          </p:cNvPr>
          <p:cNvSpPr txBox="1"/>
          <p:nvPr/>
        </p:nvSpPr>
        <p:spPr>
          <a:xfrm>
            <a:off x="1896005" y="5018344"/>
            <a:ext cx="2688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atin typeface="Escolar1" panose="00000400000000000000" pitchFamily="2" charset="0"/>
              </a:rPr>
              <a:t>INSERTA UN NOMBRE</a:t>
            </a:r>
            <a:endParaRPr lang="es-ES" sz="6000" b="1" dirty="0">
              <a:latin typeface="Escolar1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573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9A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505CD530-97C7-45D3-B276-6110D71418E9}"/>
              </a:ext>
            </a:extLst>
          </p:cNvPr>
          <p:cNvSpPr/>
          <p:nvPr/>
        </p:nvSpPr>
        <p:spPr>
          <a:xfrm>
            <a:off x="775854" y="567270"/>
            <a:ext cx="8354291" cy="5723459"/>
          </a:xfrm>
          <a:prstGeom prst="roundRect">
            <a:avLst>
              <a:gd name="adj" fmla="val 8599"/>
            </a:avLst>
          </a:prstGeom>
          <a:solidFill>
            <a:schemeClr val="bg1"/>
          </a:solidFill>
          <a:ln w="508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{"A?":"B","a":5,"d":"B","h":"www.canva.com","c":"DAD-CAvcGkU","i":"pQQ1zvoaUYhcieE0Ldmt8w","b":1591183166724,"A":[{"A?":"I","A":302.75706951300333,"B":872.9887378719797,"D":230.53675364190332,"C":490.94371788857137,"a":{"A":false,"B":{"A":{"A":"MADmjNPOtqg","B":1},"B":{"D":230.53675364190332, {"A?":"B","a":5,"d":"B","h":"www.canva.com","c":"DAD-CAvcGkU","i":"pQQ1zvoaUYhcieE0Ldmt8w","b":1591183166724,"A":[{"A?":"I","A":302.75706951300333,"B":872.9887378719797,"D":230.53675364190332,"C":490.94371788857137,"a":{"A":false,"B":{"A":{"A":"MADmjNPOtqg","B":1},"B":{"D":230.53675364190332,"C":490.94371788857137}}}}],"B":1122.51968503937,"C":793.7007874015748}"C":490.94371788857137}}}}],"B":1122.51968503937,"C":793.7007874015748}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6A7BD97A-2C67-4F0B-87A6-9C551E9055EA}"/>
              </a:ext>
            </a:extLst>
          </p:cNvPr>
          <p:cNvGrpSpPr/>
          <p:nvPr/>
        </p:nvGrpSpPr>
        <p:grpSpPr>
          <a:xfrm>
            <a:off x="981995" y="946478"/>
            <a:ext cx="6175121" cy="5136722"/>
            <a:chOff x="1037415" y="946478"/>
            <a:chExt cx="6175121" cy="5136722"/>
          </a:xfrm>
        </p:grpSpPr>
        <p:grpSp>
          <p:nvGrpSpPr>
            <p:cNvPr id="7" name="Grupo 6">
              <a:extLst>
                <a:ext uri="{FF2B5EF4-FFF2-40B4-BE49-F238E27FC236}">
                  <a16:creationId xmlns:a16="http://schemas.microsoft.com/office/drawing/2014/main" id="{C920889F-5DA6-4C74-8AEC-AFF1A53CA5DB}"/>
                </a:ext>
              </a:extLst>
            </p:cNvPr>
            <p:cNvGrpSpPr/>
            <p:nvPr/>
          </p:nvGrpSpPr>
          <p:grpSpPr>
            <a:xfrm>
              <a:off x="1238618" y="5728871"/>
              <a:ext cx="288135" cy="354329"/>
              <a:chOff x="1489364" y="2798618"/>
              <a:chExt cx="512617" cy="630382"/>
            </a:xfrm>
          </p:grpSpPr>
          <p:cxnSp>
            <p:nvCxnSpPr>
              <p:cNvPr id="93" name="Conector recto 92">
                <a:extLst>
                  <a:ext uri="{FF2B5EF4-FFF2-40B4-BE49-F238E27FC236}">
                    <a16:creationId xmlns:a16="http://schemas.microsoft.com/office/drawing/2014/main" id="{02349049-C23D-4106-95CF-D2FDFF695278}"/>
                  </a:ext>
                </a:extLst>
              </p:cNvPr>
              <p:cNvCxnSpPr/>
              <p:nvPr/>
            </p:nvCxnSpPr>
            <p:spPr>
              <a:xfrm>
                <a:off x="1745673" y="2798618"/>
                <a:ext cx="0" cy="630382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onector recto 93">
                <a:extLst>
                  <a:ext uri="{FF2B5EF4-FFF2-40B4-BE49-F238E27FC236}">
                    <a16:creationId xmlns:a16="http://schemas.microsoft.com/office/drawing/2014/main" id="{0A544688-F3E9-4887-92C0-29FA4F639B7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89364" y="3113809"/>
                <a:ext cx="512617" cy="0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Conector recto 94">
                <a:extLst>
                  <a:ext uri="{FF2B5EF4-FFF2-40B4-BE49-F238E27FC236}">
                    <a16:creationId xmlns:a16="http://schemas.microsoft.com/office/drawing/2014/main" id="{0266FDD7-5A26-4403-8259-363C240FCE7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44783" y="2919848"/>
                <a:ext cx="394853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onector recto 95">
                <a:extLst>
                  <a:ext uri="{FF2B5EF4-FFF2-40B4-BE49-F238E27FC236}">
                    <a16:creationId xmlns:a16="http://schemas.microsoft.com/office/drawing/2014/main" id="{CC07C03A-D5F8-4E70-ABA1-C77E386280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44783" y="2905993"/>
                <a:ext cx="339435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F81D937B-C60B-4CF2-90B1-B2250C410555}"/>
                </a:ext>
              </a:extLst>
            </p:cNvPr>
            <p:cNvGrpSpPr/>
            <p:nvPr/>
          </p:nvGrpSpPr>
          <p:grpSpPr>
            <a:xfrm>
              <a:off x="2291419" y="5711994"/>
              <a:ext cx="288135" cy="354330"/>
              <a:chOff x="1489364" y="2798618"/>
              <a:chExt cx="512617" cy="630382"/>
            </a:xfrm>
          </p:grpSpPr>
          <p:cxnSp>
            <p:nvCxnSpPr>
              <p:cNvPr id="89" name="Conector recto 88">
                <a:extLst>
                  <a:ext uri="{FF2B5EF4-FFF2-40B4-BE49-F238E27FC236}">
                    <a16:creationId xmlns:a16="http://schemas.microsoft.com/office/drawing/2014/main" id="{46B999D8-440D-4473-8416-95B41193A620}"/>
                  </a:ext>
                </a:extLst>
              </p:cNvPr>
              <p:cNvCxnSpPr/>
              <p:nvPr/>
            </p:nvCxnSpPr>
            <p:spPr>
              <a:xfrm>
                <a:off x="1745673" y="2798618"/>
                <a:ext cx="0" cy="630382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Conector recto 89">
                <a:extLst>
                  <a:ext uri="{FF2B5EF4-FFF2-40B4-BE49-F238E27FC236}">
                    <a16:creationId xmlns:a16="http://schemas.microsoft.com/office/drawing/2014/main" id="{4B458981-E8D8-4DD7-B4ED-C2C242D168C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89364" y="3113809"/>
                <a:ext cx="512617" cy="0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Conector recto 90">
                <a:extLst>
                  <a:ext uri="{FF2B5EF4-FFF2-40B4-BE49-F238E27FC236}">
                    <a16:creationId xmlns:a16="http://schemas.microsoft.com/office/drawing/2014/main" id="{7B46DD39-8799-45FC-AE47-3567309BDC1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44783" y="2919848"/>
                <a:ext cx="394853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Conector recto 91">
                <a:extLst>
                  <a:ext uri="{FF2B5EF4-FFF2-40B4-BE49-F238E27FC236}">
                    <a16:creationId xmlns:a16="http://schemas.microsoft.com/office/drawing/2014/main" id="{0B1E04BD-4561-408B-A8B2-0D09485C7B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44783" y="2905993"/>
                <a:ext cx="339435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8BD839CC-B265-4FFD-B6C5-AFADD41C28F1}"/>
                </a:ext>
              </a:extLst>
            </p:cNvPr>
            <p:cNvGrpSpPr/>
            <p:nvPr/>
          </p:nvGrpSpPr>
          <p:grpSpPr>
            <a:xfrm>
              <a:off x="3021818" y="5548386"/>
              <a:ext cx="193055" cy="247903"/>
              <a:chOff x="1489364" y="2798618"/>
              <a:chExt cx="512617" cy="630382"/>
            </a:xfrm>
          </p:grpSpPr>
          <p:cxnSp>
            <p:nvCxnSpPr>
              <p:cNvPr id="85" name="Conector recto 84">
                <a:extLst>
                  <a:ext uri="{FF2B5EF4-FFF2-40B4-BE49-F238E27FC236}">
                    <a16:creationId xmlns:a16="http://schemas.microsoft.com/office/drawing/2014/main" id="{E810A1F3-01E8-4512-AE02-354F1420362F}"/>
                  </a:ext>
                </a:extLst>
              </p:cNvPr>
              <p:cNvCxnSpPr/>
              <p:nvPr/>
            </p:nvCxnSpPr>
            <p:spPr>
              <a:xfrm>
                <a:off x="1745673" y="2798618"/>
                <a:ext cx="0" cy="630382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ector recto 85">
                <a:extLst>
                  <a:ext uri="{FF2B5EF4-FFF2-40B4-BE49-F238E27FC236}">
                    <a16:creationId xmlns:a16="http://schemas.microsoft.com/office/drawing/2014/main" id="{CB81911F-28D8-4CF2-80E6-52EF3718FA7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89364" y="3113809"/>
                <a:ext cx="512617" cy="0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ector recto 86">
                <a:extLst>
                  <a:ext uri="{FF2B5EF4-FFF2-40B4-BE49-F238E27FC236}">
                    <a16:creationId xmlns:a16="http://schemas.microsoft.com/office/drawing/2014/main" id="{8BF675FD-64F6-4AD8-8E1D-FEE8CEBDFAC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44783" y="2919848"/>
                <a:ext cx="394853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ector recto 87">
                <a:extLst>
                  <a:ext uri="{FF2B5EF4-FFF2-40B4-BE49-F238E27FC236}">
                    <a16:creationId xmlns:a16="http://schemas.microsoft.com/office/drawing/2014/main" id="{D7849D5D-9A40-4E80-96E4-B24E2B5AF4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44783" y="2905993"/>
                <a:ext cx="339435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upo 9">
              <a:extLst>
                <a:ext uri="{FF2B5EF4-FFF2-40B4-BE49-F238E27FC236}">
                  <a16:creationId xmlns:a16="http://schemas.microsoft.com/office/drawing/2014/main" id="{13DE456F-4E53-4F11-BA35-70BB40271C90}"/>
                </a:ext>
              </a:extLst>
            </p:cNvPr>
            <p:cNvGrpSpPr/>
            <p:nvPr/>
          </p:nvGrpSpPr>
          <p:grpSpPr>
            <a:xfrm>
              <a:off x="3595155" y="5722057"/>
              <a:ext cx="288135" cy="354330"/>
              <a:chOff x="1489364" y="2798618"/>
              <a:chExt cx="512617" cy="630382"/>
            </a:xfrm>
          </p:grpSpPr>
          <p:cxnSp>
            <p:nvCxnSpPr>
              <p:cNvPr id="81" name="Conector recto 80">
                <a:extLst>
                  <a:ext uri="{FF2B5EF4-FFF2-40B4-BE49-F238E27FC236}">
                    <a16:creationId xmlns:a16="http://schemas.microsoft.com/office/drawing/2014/main" id="{55FA7491-D10B-43E6-8937-F1A73CC9CF10}"/>
                  </a:ext>
                </a:extLst>
              </p:cNvPr>
              <p:cNvCxnSpPr/>
              <p:nvPr/>
            </p:nvCxnSpPr>
            <p:spPr>
              <a:xfrm>
                <a:off x="1745673" y="2798618"/>
                <a:ext cx="0" cy="630382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ector recto 81">
                <a:extLst>
                  <a:ext uri="{FF2B5EF4-FFF2-40B4-BE49-F238E27FC236}">
                    <a16:creationId xmlns:a16="http://schemas.microsoft.com/office/drawing/2014/main" id="{4B6CF2F6-FF91-4A0E-AB97-6DC93257674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89364" y="3113809"/>
                <a:ext cx="512617" cy="0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Conector recto 82">
                <a:extLst>
                  <a:ext uri="{FF2B5EF4-FFF2-40B4-BE49-F238E27FC236}">
                    <a16:creationId xmlns:a16="http://schemas.microsoft.com/office/drawing/2014/main" id="{C659817F-13CB-4033-883E-58010119671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44783" y="2919848"/>
                <a:ext cx="394853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ector recto 83">
                <a:extLst>
                  <a:ext uri="{FF2B5EF4-FFF2-40B4-BE49-F238E27FC236}">
                    <a16:creationId xmlns:a16="http://schemas.microsoft.com/office/drawing/2014/main" id="{3A69DBAF-E0F7-42B4-9F08-2482108354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44783" y="2905993"/>
                <a:ext cx="339435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upo 10">
              <a:extLst>
                <a:ext uri="{FF2B5EF4-FFF2-40B4-BE49-F238E27FC236}">
                  <a16:creationId xmlns:a16="http://schemas.microsoft.com/office/drawing/2014/main" id="{8DA71C16-118F-45C1-99FD-DECE7A08FD9E}"/>
                </a:ext>
              </a:extLst>
            </p:cNvPr>
            <p:cNvGrpSpPr/>
            <p:nvPr/>
          </p:nvGrpSpPr>
          <p:grpSpPr>
            <a:xfrm>
              <a:off x="4337600" y="5590612"/>
              <a:ext cx="193055" cy="247903"/>
              <a:chOff x="1489364" y="2798618"/>
              <a:chExt cx="512617" cy="630382"/>
            </a:xfrm>
          </p:grpSpPr>
          <p:cxnSp>
            <p:nvCxnSpPr>
              <p:cNvPr id="77" name="Conector recto 76">
                <a:extLst>
                  <a:ext uri="{FF2B5EF4-FFF2-40B4-BE49-F238E27FC236}">
                    <a16:creationId xmlns:a16="http://schemas.microsoft.com/office/drawing/2014/main" id="{682084AA-3D31-42A9-B5AA-92C3C7470E8F}"/>
                  </a:ext>
                </a:extLst>
              </p:cNvPr>
              <p:cNvCxnSpPr/>
              <p:nvPr/>
            </p:nvCxnSpPr>
            <p:spPr>
              <a:xfrm>
                <a:off x="1745673" y="2798618"/>
                <a:ext cx="0" cy="630382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ector recto 77">
                <a:extLst>
                  <a:ext uri="{FF2B5EF4-FFF2-40B4-BE49-F238E27FC236}">
                    <a16:creationId xmlns:a16="http://schemas.microsoft.com/office/drawing/2014/main" id="{2CF0C9C9-C5DE-42B8-B019-B5B367621BF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89364" y="3113809"/>
                <a:ext cx="512617" cy="0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ector recto 78">
                <a:extLst>
                  <a:ext uri="{FF2B5EF4-FFF2-40B4-BE49-F238E27FC236}">
                    <a16:creationId xmlns:a16="http://schemas.microsoft.com/office/drawing/2014/main" id="{4872BCCB-04A4-4AE1-9399-1B5C89CA427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44783" y="2919848"/>
                <a:ext cx="394853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ector recto 79">
                <a:extLst>
                  <a:ext uri="{FF2B5EF4-FFF2-40B4-BE49-F238E27FC236}">
                    <a16:creationId xmlns:a16="http://schemas.microsoft.com/office/drawing/2014/main" id="{2F5113B5-23C2-417F-81D6-39DEEF90CB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44783" y="2905993"/>
                <a:ext cx="339435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upo 11">
              <a:extLst>
                <a:ext uri="{FF2B5EF4-FFF2-40B4-BE49-F238E27FC236}">
                  <a16:creationId xmlns:a16="http://schemas.microsoft.com/office/drawing/2014/main" id="{8FC24DB4-1EE7-466C-965C-131ACFE52B70}"/>
                </a:ext>
              </a:extLst>
            </p:cNvPr>
            <p:cNvGrpSpPr/>
            <p:nvPr/>
          </p:nvGrpSpPr>
          <p:grpSpPr>
            <a:xfrm>
              <a:off x="1221096" y="4547235"/>
              <a:ext cx="288135" cy="354329"/>
              <a:chOff x="1489364" y="2798618"/>
              <a:chExt cx="512617" cy="630382"/>
            </a:xfrm>
          </p:grpSpPr>
          <p:cxnSp>
            <p:nvCxnSpPr>
              <p:cNvPr id="73" name="Conector recto 72">
                <a:extLst>
                  <a:ext uri="{FF2B5EF4-FFF2-40B4-BE49-F238E27FC236}">
                    <a16:creationId xmlns:a16="http://schemas.microsoft.com/office/drawing/2014/main" id="{BC5FD33D-61ED-4DE5-A604-AFA4899E09EC}"/>
                  </a:ext>
                </a:extLst>
              </p:cNvPr>
              <p:cNvCxnSpPr/>
              <p:nvPr/>
            </p:nvCxnSpPr>
            <p:spPr>
              <a:xfrm>
                <a:off x="1745673" y="2798618"/>
                <a:ext cx="0" cy="630382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Conector recto 73">
                <a:extLst>
                  <a:ext uri="{FF2B5EF4-FFF2-40B4-BE49-F238E27FC236}">
                    <a16:creationId xmlns:a16="http://schemas.microsoft.com/office/drawing/2014/main" id="{9CDD7E78-61E9-4DA2-B9E7-1F740EC69C3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89364" y="3113809"/>
                <a:ext cx="512617" cy="0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Conector recto 74">
                <a:extLst>
                  <a:ext uri="{FF2B5EF4-FFF2-40B4-BE49-F238E27FC236}">
                    <a16:creationId xmlns:a16="http://schemas.microsoft.com/office/drawing/2014/main" id="{2B01E3AB-2903-4F2A-8AC7-2351619246E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44783" y="2919848"/>
                <a:ext cx="394853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Conector recto 75">
                <a:extLst>
                  <a:ext uri="{FF2B5EF4-FFF2-40B4-BE49-F238E27FC236}">
                    <a16:creationId xmlns:a16="http://schemas.microsoft.com/office/drawing/2014/main" id="{6FFA14A4-D011-4C67-9551-6EA00075E9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44783" y="2905993"/>
                <a:ext cx="339435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97E0CDFB-FFA9-49F8-AC6B-4532A10D2EDC}"/>
                </a:ext>
              </a:extLst>
            </p:cNvPr>
            <p:cNvGrpSpPr/>
            <p:nvPr/>
          </p:nvGrpSpPr>
          <p:grpSpPr>
            <a:xfrm>
              <a:off x="1593119" y="5186400"/>
              <a:ext cx="193055" cy="247903"/>
              <a:chOff x="1489364" y="2798618"/>
              <a:chExt cx="512617" cy="630382"/>
            </a:xfrm>
          </p:grpSpPr>
          <p:cxnSp>
            <p:nvCxnSpPr>
              <p:cNvPr id="69" name="Conector recto 68">
                <a:extLst>
                  <a:ext uri="{FF2B5EF4-FFF2-40B4-BE49-F238E27FC236}">
                    <a16:creationId xmlns:a16="http://schemas.microsoft.com/office/drawing/2014/main" id="{156DD3A1-6D0D-412D-9373-A8164DE9E944}"/>
                  </a:ext>
                </a:extLst>
              </p:cNvPr>
              <p:cNvCxnSpPr/>
              <p:nvPr/>
            </p:nvCxnSpPr>
            <p:spPr>
              <a:xfrm>
                <a:off x="1745673" y="2798618"/>
                <a:ext cx="0" cy="630382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Conector recto 69">
                <a:extLst>
                  <a:ext uri="{FF2B5EF4-FFF2-40B4-BE49-F238E27FC236}">
                    <a16:creationId xmlns:a16="http://schemas.microsoft.com/office/drawing/2014/main" id="{341E080D-1054-4713-B77D-6B8FA49303F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89364" y="3113809"/>
                <a:ext cx="512617" cy="0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Conector recto 70">
                <a:extLst>
                  <a:ext uri="{FF2B5EF4-FFF2-40B4-BE49-F238E27FC236}">
                    <a16:creationId xmlns:a16="http://schemas.microsoft.com/office/drawing/2014/main" id="{A11F076F-6333-4189-B02B-E895C65DD44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44783" y="2919848"/>
                <a:ext cx="394853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Conector recto 71">
                <a:extLst>
                  <a:ext uri="{FF2B5EF4-FFF2-40B4-BE49-F238E27FC236}">
                    <a16:creationId xmlns:a16="http://schemas.microsoft.com/office/drawing/2014/main" id="{702D67AA-0F5B-4BF5-AD63-22A035DBE7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44783" y="2905993"/>
                <a:ext cx="339435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upo 13">
              <a:extLst>
                <a:ext uri="{FF2B5EF4-FFF2-40B4-BE49-F238E27FC236}">
                  <a16:creationId xmlns:a16="http://schemas.microsoft.com/office/drawing/2014/main" id="{63E63092-3247-45EA-8DD5-4397EECA4361}"/>
                </a:ext>
              </a:extLst>
            </p:cNvPr>
            <p:cNvGrpSpPr/>
            <p:nvPr/>
          </p:nvGrpSpPr>
          <p:grpSpPr>
            <a:xfrm>
              <a:off x="1172425" y="3531426"/>
              <a:ext cx="288135" cy="354329"/>
              <a:chOff x="1489364" y="2798618"/>
              <a:chExt cx="512617" cy="630382"/>
            </a:xfrm>
          </p:grpSpPr>
          <p:cxnSp>
            <p:nvCxnSpPr>
              <p:cNvPr id="65" name="Conector recto 64">
                <a:extLst>
                  <a:ext uri="{FF2B5EF4-FFF2-40B4-BE49-F238E27FC236}">
                    <a16:creationId xmlns:a16="http://schemas.microsoft.com/office/drawing/2014/main" id="{F560847C-1FE0-468A-92C6-0C534D75AD30}"/>
                  </a:ext>
                </a:extLst>
              </p:cNvPr>
              <p:cNvCxnSpPr/>
              <p:nvPr/>
            </p:nvCxnSpPr>
            <p:spPr>
              <a:xfrm>
                <a:off x="1745673" y="2798618"/>
                <a:ext cx="0" cy="630382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ector recto 65">
                <a:extLst>
                  <a:ext uri="{FF2B5EF4-FFF2-40B4-BE49-F238E27FC236}">
                    <a16:creationId xmlns:a16="http://schemas.microsoft.com/office/drawing/2014/main" id="{C6F6055D-FD5C-43BC-A2B6-0A0F12A1FEE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89364" y="3113809"/>
                <a:ext cx="512617" cy="0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Conector recto 66">
                <a:extLst>
                  <a:ext uri="{FF2B5EF4-FFF2-40B4-BE49-F238E27FC236}">
                    <a16:creationId xmlns:a16="http://schemas.microsoft.com/office/drawing/2014/main" id="{DC7CADAC-29FE-4426-951D-483D5BC2495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44783" y="2919848"/>
                <a:ext cx="394853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Conector recto 67">
                <a:extLst>
                  <a:ext uri="{FF2B5EF4-FFF2-40B4-BE49-F238E27FC236}">
                    <a16:creationId xmlns:a16="http://schemas.microsoft.com/office/drawing/2014/main" id="{630F0716-633E-4701-9A6A-ADD87EA18D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44783" y="2905993"/>
                <a:ext cx="339435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upo 14">
              <a:extLst>
                <a:ext uri="{FF2B5EF4-FFF2-40B4-BE49-F238E27FC236}">
                  <a16:creationId xmlns:a16="http://schemas.microsoft.com/office/drawing/2014/main" id="{02E4E494-E505-4D49-BA27-EEB117817639}"/>
                </a:ext>
              </a:extLst>
            </p:cNvPr>
            <p:cNvGrpSpPr/>
            <p:nvPr/>
          </p:nvGrpSpPr>
          <p:grpSpPr>
            <a:xfrm>
              <a:off x="1577945" y="4055427"/>
              <a:ext cx="193055" cy="247903"/>
              <a:chOff x="1489364" y="2798618"/>
              <a:chExt cx="512617" cy="630382"/>
            </a:xfrm>
          </p:grpSpPr>
          <p:cxnSp>
            <p:nvCxnSpPr>
              <p:cNvPr id="61" name="Conector recto 60">
                <a:extLst>
                  <a:ext uri="{FF2B5EF4-FFF2-40B4-BE49-F238E27FC236}">
                    <a16:creationId xmlns:a16="http://schemas.microsoft.com/office/drawing/2014/main" id="{6948DE42-7C8F-4F76-BD2F-2D753A608FD1}"/>
                  </a:ext>
                </a:extLst>
              </p:cNvPr>
              <p:cNvCxnSpPr/>
              <p:nvPr/>
            </p:nvCxnSpPr>
            <p:spPr>
              <a:xfrm>
                <a:off x="1745673" y="2798618"/>
                <a:ext cx="0" cy="630382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ector recto 61">
                <a:extLst>
                  <a:ext uri="{FF2B5EF4-FFF2-40B4-BE49-F238E27FC236}">
                    <a16:creationId xmlns:a16="http://schemas.microsoft.com/office/drawing/2014/main" id="{5737EE1C-8021-41C7-AA96-201FABAEBAD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89364" y="3113809"/>
                <a:ext cx="512617" cy="0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ector recto 62">
                <a:extLst>
                  <a:ext uri="{FF2B5EF4-FFF2-40B4-BE49-F238E27FC236}">
                    <a16:creationId xmlns:a16="http://schemas.microsoft.com/office/drawing/2014/main" id="{7493B692-0AE8-4EED-A705-769E9D7185D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44783" y="2919848"/>
                <a:ext cx="394853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ector recto 63">
                <a:extLst>
                  <a:ext uri="{FF2B5EF4-FFF2-40B4-BE49-F238E27FC236}">
                    <a16:creationId xmlns:a16="http://schemas.microsoft.com/office/drawing/2014/main" id="{3BB64AB6-CBD9-4A72-85CA-0C005D5FB2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44783" y="2905993"/>
                <a:ext cx="339435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upo 15">
              <a:extLst>
                <a:ext uri="{FF2B5EF4-FFF2-40B4-BE49-F238E27FC236}">
                  <a16:creationId xmlns:a16="http://schemas.microsoft.com/office/drawing/2014/main" id="{C46C9CF9-4620-49FB-83A6-A0D4097517F0}"/>
                </a:ext>
              </a:extLst>
            </p:cNvPr>
            <p:cNvGrpSpPr/>
            <p:nvPr/>
          </p:nvGrpSpPr>
          <p:grpSpPr>
            <a:xfrm>
              <a:off x="1077028" y="2552213"/>
              <a:ext cx="288135" cy="354329"/>
              <a:chOff x="1489364" y="2798618"/>
              <a:chExt cx="512617" cy="630382"/>
            </a:xfrm>
          </p:grpSpPr>
          <p:cxnSp>
            <p:nvCxnSpPr>
              <p:cNvPr id="57" name="Conector recto 56">
                <a:extLst>
                  <a:ext uri="{FF2B5EF4-FFF2-40B4-BE49-F238E27FC236}">
                    <a16:creationId xmlns:a16="http://schemas.microsoft.com/office/drawing/2014/main" id="{BC3CD103-CC58-42F0-814C-ADB933950D01}"/>
                  </a:ext>
                </a:extLst>
              </p:cNvPr>
              <p:cNvCxnSpPr/>
              <p:nvPr/>
            </p:nvCxnSpPr>
            <p:spPr>
              <a:xfrm>
                <a:off x="1745673" y="2798618"/>
                <a:ext cx="0" cy="630382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ector recto 57">
                <a:extLst>
                  <a:ext uri="{FF2B5EF4-FFF2-40B4-BE49-F238E27FC236}">
                    <a16:creationId xmlns:a16="http://schemas.microsoft.com/office/drawing/2014/main" id="{CE773FD5-6E80-4959-B94B-CC099309B14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89364" y="3113809"/>
                <a:ext cx="512617" cy="0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onector recto 58">
                <a:extLst>
                  <a:ext uri="{FF2B5EF4-FFF2-40B4-BE49-F238E27FC236}">
                    <a16:creationId xmlns:a16="http://schemas.microsoft.com/office/drawing/2014/main" id="{CA3357F2-ED38-4EAF-B220-AD3F3264998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44783" y="2919848"/>
                <a:ext cx="394853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ector recto 59">
                <a:extLst>
                  <a:ext uri="{FF2B5EF4-FFF2-40B4-BE49-F238E27FC236}">
                    <a16:creationId xmlns:a16="http://schemas.microsoft.com/office/drawing/2014/main" id="{7A5ABA5A-9A2D-4084-B7A3-474B0CBE1B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44783" y="2905993"/>
                <a:ext cx="339435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upo 16">
              <a:extLst>
                <a:ext uri="{FF2B5EF4-FFF2-40B4-BE49-F238E27FC236}">
                  <a16:creationId xmlns:a16="http://schemas.microsoft.com/office/drawing/2014/main" id="{689435B4-188E-4590-A6D4-0B76E0D6A7EE}"/>
                </a:ext>
              </a:extLst>
            </p:cNvPr>
            <p:cNvGrpSpPr/>
            <p:nvPr/>
          </p:nvGrpSpPr>
          <p:grpSpPr>
            <a:xfrm>
              <a:off x="1496592" y="3090630"/>
              <a:ext cx="193055" cy="247903"/>
              <a:chOff x="1489364" y="2798618"/>
              <a:chExt cx="512617" cy="630382"/>
            </a:xfrm>
          </p:grpSpPr>
          <p:cxnSp>
            <p:nvCxnSpPr>
              <p:cNvPr id="53" name="Conector recto 52">
                <a:extLst>
                  <a:ext uri="{FF2B5EF4-FFF2-40B4-BE49-F238E27FC236}">
                    <a16:creationId xmlns:a16="http://schemas.microsoft.com/office/drawing/2014/main" id="{119293EB-BD90-476A-87A7-C13B6A7FF8CA}"/>
                  </a:ext>
                </a:extLst>
              </p:cNvPr>
              <p:cNvCxnSpPr/>
              <p:nvPr/>
            </p:nvCxnSpPr>
            <p:spPr>
              <a:xfrm>
                <a:off x="1745673" y="2798618"/>
                <a:ext cx="0" cy="630382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recto 53">
                <a:extLst>
                  <a:ext uri="{FF2B5EF4-FFF2-40B4-BE49-F238E27FC236}">
                    <a16:creationId xmlns:a16="http://schemas.microsoft.com/office/drawing/2014/main" id="{8B67DB57-D0BE-4EF4-B4CE-86BEC7DEAF1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89364" y="3113809"/>
                <a:ext cx="512617" cy="0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ector recto 54">
                <a:extLst>
                  <a:ext uri="{FF2B5EF4-FFF2-40B4-BE49-F238E27FC236}">
                    <a16:creationId xmlns:a16="http://schemas.microsoft.com/office/drawing/2014/main" id="{4A615F31-D368-4C7D-9CED-A29548F576A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44783" y="2919848"/>
                <a:ext cx="394853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ector recto 55">
                <a:extLst>
                  <a:ext uri="{FF2B5EF4-FFF2-40B4-BE49-F238E27FC236}">
                    <a16:creationId xmlns:a16="http://schemas.microsoft.com/office/drawing/2014/main" id="{839E693D-6BD0-4053-973B-D3A29CF240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44783" y="2905993"/>
                <a:ext cx="339435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upo 17">
              <a:extLst>
                <a:ext uri="{FF2B5EF4-FFF2-40B4-BE49-F238E27FC236}">
                  <a16:creationId xmlns:a16="http://schemas.microsoft.com/office/drawing/2014/main" id="{4AC6614E-7421-4759-A100-92AC76281B08}"/>
                </a:ext>
              </a:extLst>
            </p:cNvPr>
            <p:cNvGrpSpPr/>
            <p:nvPr/>
          </p:nvGrpSpPr>
          <p:grpSpPr>
            <a:xfrm>
              <a:off x="1037415" y="1540650"/>
              <a:ext cx="288135" cy="354329"/>
              <a:chOff x="1489364" y="2798618"/>
              <a:chExt cx="512617" cy="630382"/>
            </a:xfrm>
          </p:grpSpPr>
          <p:cxnSp>
            <p:nvCxnSpPr>
              <p:cNvPr id="49" name="Conector recto 48">
                <a:extLst>
                  <a:ext uri="{FF2B5EF4-FFF2-40B4-BE49-F238E27FC236}">
                    <a16:creationId xmlns:a16="http://schemas.microsoft.com/office/drawing/2014/main" id="{DA89E2FC-6214-44C3-8B34-1EA3383E04F9}"/>
                  </a:ext>
                </a:extLst>
              </p:cNvPr>
              <p:cNvCxnSpPr/>
              <p:nvPr/>
            </p:nvCxnSpPr>
            <p:spPr>
              <a:xfrm>
                <a:off x="1745673" y="2798618"/>
                <a:ext cx="0" cy="630382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cto 49">
                <a:extLst>
                  <a:ext uri="{FF2B5EF4-FFF2-40B4-BE49-F238E27FC236}">
                    <a16:creationId xmlns:a16="http://schemas.microsoft.com/office/drawing/2014/main" id="{CD198690-1FED-412C-A3B4-6B9FDE5FE48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89364" y="3113809"/>
                <a:ext cx="512617" cy="0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ector recto 50">
                <a:extLst>
                  <a:ext uri="{FF2B5EF4-FFF2-40B4-BE49-F238E27FC236}">
                    <a16:creationId xmlns:a16="http://schemas.microsoft.com/office/drawing/2014/main" id="{B637FE7A-F85B-4218-92F5-68AD5EF47FC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44783" y="2919848"/>
                <a:ext cx="394853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recto 51">
                <a:extLst>
                  <a:ext uri="{FF2B5EF4-FFF2-40B4-BE49-F238E27FC236}">
                    <a16:creationId xmlns:a16="http://schemas.microsoft.com/office/drawing/2014/main" id="{B1019950-CED3-49D9-A389-1128441C70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44783" y="2905993"/>
                <a:ext cx="339435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upo 18">
              <a:extLst>
                <a:ext uri="{FF2B5EF4-FFF2-40B4-BE49-F238E27FC236}">
                  <a16:creationId xmlns:a16="http://schemas.microsoft.com/office/drawing/2014/main" id="{1C5C3194-2904-4C33-AE26-9181AB87A902}"/>
                </a:ext>
              </a:extLst>
            </p:cNvPr>
            <p:cNvGrpSpPr/>
            <p:nvPr/>
          </p:nvGrpSpPr>
          <p:grpSpPr>
            <a:xfrm>
              <a:off x="1386972" y="1927041"/>
              <a:ext cx="193055" cy="247903"/>
              <a:chOff x="1489364" y="2798618"/>
              <a:chExt cx="512617" cy="630382"/>
            </a:xfrm>
          </p:grpSpPr>
          <p:cxnSp>
            <p:nvCxnSpPr>
              <p:cNvPr id="45" name="Conector recto 44">
                <a:extLst>
                  <a:ext uri="{FF2B5EF4-FFF2-40B4-BE49-F238E27FC236}">
                    <a16:creationId xmlns:a16="http://schemas.microsoft.com/office/drawing/2014/main" id="{37E4AF09-259D-4CBC-949C-574DD61153D2}"/>
                  </a:ext>
                </a:extLst>
              </p:cNvPr>
              <p:cNvCxnSpPr/>
              <p:nvPr/>
            </p:nvCxnSpPr>
            <p:spPr>
              <a:xfrm>
                <a:off x="1745673" y="2798618"/>
                <a:ext cx="0" cy="630382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cto 45">
                <a:extLst>
                  <a:ext uri="{FF2B5EF4-FFF2-40B4-BE49-F238E27FC236}">
                    <a16:creationId xmlns:a16="http://schemas.microsoft.com/office/drawing/2014/main" id="{38DC15E2-D719-42F6-95A1-CBD281576AA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89364" y="3113809"/>
                <a:ext cx="512617" cy="0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cto 46">
                <a:extLst>
                  <a:ext uri="{FF2B5EF4-FFF2-40B4-BE49-F238E27FC236}">
                    <a16:creationId xmlns:a16="http://schemas.microsoft.com/office/drawing/2014/main" id="{D90A29EB-186F-4902-8E0C-168AB3B8FF0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44783" y="2919848"/>
                <a:ext cx="394853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cto 47">
                <a:extLst>
                  <a:ext uri="{FF2B5EF4-FFF2-40B4-BE49-F238E27FC236}">
                    <a16:creationId xmlns:a16="http://schemas.microsoft.com/office/drawing/2014/main" id="{DF37A1A3-5994-4D2C-AE7A-780DDE65784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44783" y="2905993"/>
                <a:ext cx="339435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o 19">
              <a:extLst>
                <a:ext uri="{FF2B5EF4-FFF2-40B4-BE49-F238E27FC236}">
                  <a16:creationId xmlns:a16="http://schemas.microsoft.com/office/drawing/2014/main" id="{6DCFE812-35AC-452B-8366-DB127119FE28}"/>
                </a:ext>
              </a:extLst>
            </p:cNvPr>
            <p:cNvGrpSpPr/>
            <p:nvPr/>
          </p:nvGrpSpPr>
          <p:grpSpPr>
            <a:xfrm>
              <a:off x="1344631" y="946478"/>
              <a:ext cx="193055" cy="247903"/>
              <a:chOff x="1489364" y="2798618"/>
              <a:chExt cx="512617" cy="630382"/>
            </a:xfrm>
          </p:grpSpPr>
          <p:cxnSp>
            <p:nvCxnSpPr>
              <p:cNvPr id="41" name="Conector recto 40">
                <a:extLst>
                  <a:ext uri="{FF2B5EF4-FFF2-40B4-BE49-F238E27FC236}">
                    <a16:creationId xmlns:a16="http://schemas.microsoft.com/office/drawing/2014/main" id="{FF382032-8664-44C9-B705-A7D7731DE8C2}"/>
                  </a:ext>
                </a:extLst>
              </p:cNvPr>
              <p:cNvCxnSpPr/>
              <p:nvPr/>
            </p:nvCxnSpPr>
            <p:spPr>
              <a:xfrm>
                <a:off x="1745673" y="2798618"/>
                <a:ext cx="0" cy="630382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>
                <a:extLst>
                  <a:ext uri="{FF2B5EF4-FFF2-40B4-BE49-F238E27FC236}">
                    <a16:creationId xmlns:a16="http://schemas.microsoft.com/office/drawing/2014/main" id="{69ACCFDD-A9D4-4E2B-8E7B-8172FBE090C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89364" y="3113809"/>
                <a:ext cx="512617" cy="0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cto 42">
                <a:extLst>
                  <a:ext uri="{FF2B5EF4-FFF2-40B4-BE49-F238E27FC236}">
                    <a16:creationId xmlns:a16="http://schemas.microsoft.com/office/drawing/2014/main" id="{C35BE0C5-0BF4-436A-969B-7877607CDC5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44783" y="2919848"/>
                <a:ext cx="394853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cto 43">
                <a:extLst>
                  <a:ext uri="{FF2B5EF4-FFF2-40B4-BE49-F238E27FC236}">
                    <a16:creationId xmlns:a16="http://schemas.microsoft.com/office/drawing/2014/main" id="{42504F8C-F586-4629-8EE0-1F34DA2789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44783" y="2905993"/>
                <a:ext cx="339435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o 20">
              <a:extLst>
                <a:ext uri="{FF2B5EF4-FFF2-40B4-BE49-F238E27FC236}">
                  <a16:creationId xmlns:a16="http://schemas.microsoft.com/office/drawing/2014/main" id="{3D57BD32-C57A-4B01-ACDF-B4DE3087C7F4}"/>
                </a:ext>
              </a:extLst>
            </p:cNvPr>
            <p:cNvGrpSpPr/>
            <p:nvPr/>
          </p:nvGrpSpPr>
          <p:grpSpPr>
            <a:xfrm>
              <a:off x="4962395" y="5647102"/>
              <a:ext cx="288135" cy="354330"/>
              <a:chOff x="1489364" y="2798618"/>
              <a:chExt cx="512617" cy="630382"/>
            </a:xfrm>
          </p:grpSpPr>
          <p:cxnSp>
            <p:nvCxnSpPr>
              <p:cNvPr id="37" name="Conector recto 36">
                <a:extLst>
                  <a:ext uri="{FF2B5EF4-FFF2-40B4-BE49-F238E27FC236}">
                    <a16:creationId xmlns:a16="http://schemas.microsoft.com/office/drawing/2014/main" id="{BA4783C7-6304-4295-892A-9FEDBD571851}"/>
                  </a:ext>
                </a:extLst>
              </p:cNvPr>
              <p:cNvCxnSpPr/>
              <p:nvPr/>
            </p:nvCxnSpPr>
            <p:spPr>
              <a:xfrm>
                <a:off x="1745673" y="2798618"/>
                <a:ext cx="0" cy="630382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recto 37">
                <a:extLst>
                  <a:ext uri="{FF2B5EF4-FFF2-40B4-BE49-F238E27FC236}">
                    <a16:creationId xmlns:a16="http://schemas.microsoft.com/office/drawing/2014/main" id="{E6F8BCC1-5137-453E-98E1-9774EB93352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89364" y="3113809"/>
                <a:ext cx="512617" cy="0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recto 38">
                <a:extLst>
                  <a:ext uri="{FF2B5EF4-FFF2-40B4-BE49-F238E27FC236}">
                    <a16:creationId xmlns:a16="http://schemas.microsoft.com/office/drawing/2014/main" id="{0CC4B96D-0395-4B5C-8B63-9DA9531DDA3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44783" y="2919848"/>
                <a:ext cx="394853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cto 39">
                <a:extLst>
                  <a:ext uri="{FF2B5EF4-FFF2-40B4-BE49-F238E27FC236}">
                    <a16:creationId xmlns:a16="http://schemas.microsoft.com/office/drawing/2014/main" id="{8A7BD2C9-1125-4AE6-B695-022CB609553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44783" y="2905993"/>
                <a:ext cx="339435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o 21">
              <a:extLst>
                <a:ext uri="{FF2B5EF4-FFF2-40B4-BE49-F238E27FC236}">
                  <a16:creationId xmlns:a16="http://schemas.microsoft.com/office/drawing/2014/main" id="{CDD6750D-FD9B-4FFA-AE89-D7F826F54352}"/>
                </a:ext>
              </a:extLst>
            </p:cNvPr>
            <p:cNvGrpSpPr/>
            <p:nvPr/>
          </p:nvGrpSpPr>
          <p:grpSpPr>
            <a:xfrm>
              <a:off x="5749450" y="5515657"/>
              <a:ext cx="193055" cy="247903"/>
              <a:chOff x="1489364" y="2798618"/>
              <a:chExt cx="512617" cy="630382"/>
            </a:xfrm>
          </p:grpSpPr>
          <p:cxnSp>
            <p:nvCxnSpPr>
              <p:cNvPr id="33" name="Conector recto 32">
                <a:extLst>
                  <a:ext uri="{FF2B5EF4-FFF2-40B4-BE49-F238E27FC236}">
                    <a16:creationId xmlns:a16="http://schemas.microsoft.com/office/drawing/2014/main" id="{35B25B7D-0AB2-4F7F-9379-5D86FEC0F62B}"/>
                  </a:ext>
                </a:extLst>
              </p:cNvPr>
              <p:cNvCxnSpPr/>
              <p:nvPr/>
            </p:nvCxnSpPr>
            <p:spPr>
              <a:xfrm>
                <a:off x="1745673" y="2798618"/>
                <a:ext cx="0" cy="630382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cto 33">
                <a:extLst>
                  <a:ext uri="{FF2B5EF4-FFF2-40B4-BE49-F238E27FC236}">
                    <a16:creationId xmlns:a16="http://schemas.microsoft.com/office/drawing/2014/main" id="{1BFF29BE-8537-4B6C-B652-A52FFE1F440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89364" y="3113809"/>
                <a:ext cx="512617" cy="0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ector recto 34">
                <a:extLst>
                  <a:ext uri="{FF2B5EF4-FFF2-40B4-BE49-F238E27FC236}">
                    <a16:creationId xmlns:a16="http://schemas.microsoft.com/office/drawing/2014/main" id="{3A50EA1C-C41F-460D-873D-918657B59F6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44783" y="2919848"/>
                <a:ext cx="394853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recto 35">
                <a:extLst>
                  <a:ext uri="{FF2B5EF4-FFF2-40B4-BE49-F238E27FC236}">
                    <a16:creationId xmlns:a16="http://schemas.microsoft.com/office/drawing/2014/main" id="{B2575FF7-E891-48DA-8122-46B3F8A430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44783" y="2905993"/>
                <a:ext cx="339435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o 22">
              <a:extLst>
                <a:ext uri="{FF2B5EF4-FFF2-40B4-BE49-F238E27FC236}">
                  <a16:creationId xmlns:a16="http://schemas.microsoft.com/office/drawing/2014/main" id="{A6972641-6BB5-4970-8FDD-228CD5AE6E44}"/>
                </a:ext>
              </a:extLst>
            </p:cNvPr>
            <p:cNvGrpSpPr/>
            <p:nvPr/>
          </p:nvGrpSpPr>
          <p:grpSpPr>
            <a:xfrm>
              <a:off x="6389308" y="5628771"/>
              <a:ext cx="288135" cy="354330"/>
              <a:chOff x="1489364" y="2798618"/>
              <a:chExt cx="512617" cy="630382"/>
            </a:xfrm>
          </p:grpSpPr>
          <p:cxnSp>
            <p:nvCxnSpPr>
              <p:cNvPr id="29" name="Conector recto 28">
                <a:extLst>
                  <a:ext uri="{FF2B5EF4-FFF2-40B4-BE49-F238E27FC236}">
                    <a16:creationId xmlns:a16="http://schemas.microsoft.com/office/drawing/2014/main" id="{0BD13E93-B921-4C4F-9B82-134760B35ABF}"/>
                  </a:ext>
                </a:extLst>
              </p:cNvPr>
              <p:cNvCxnSpPr/>
              <p:nvPr/>
            </p:nvCxnSpPr>
            <p:spPr>
              <a:xfrm>
                <a:off x="1745673" y="2798618"/>
                <a:ext cx="0" cy="630382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cto 29">
                <a:extLst>
                  <a:ext uri="{FF2B5EF4-FFF2-40B4-BE49-F238E27FC236}">
                    <a16:creationId xmlns:a16="http://schemas.microsoft.com/office/drawing/2014/main" id="{7E4944F6-ECED-470E-A596-1F0925E14A0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89364" y="3113809"/>
                <a:ext cx="512617" cy="0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cto 30">
                <a:extLst>
                  <a:ext uri="{FF2B5EF4-FFF2-40B4-BE49-F238E27FC236}">
                    <a16:creationId xmlns:a16="http://schemas.microsoft.com/office/drawing/2014/main" id="{481D6AC3-79B9-451D-9656-DEBD3E63B20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44783" y="2919848"/>
                <a:ext cx="394853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cto 31">
                <a:extLst>
                  <a:ext uri="{FF2B5EF4-FFF2-40B4-BE49-F238E27FC236}">
                    <a16:creationId xmlns:a16="http://schemas.microsoft.com/office/drawing/2014/main" id="{D6C08A09-77CA-4187-8138-A1819654AA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44783" y="2905993"/>
                <a:ext cx="339435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o 23">
              <a:extLst>
                <a:ext uri="{FF2B5EF4-FFF2-40B4-BE49-F238E27FC236}">
                  <a16:creationId xmlns:a16="http://schemas.microsoft.com/office/drawing/2014/main" id="{9A0FFB36-11EC-4ACB-8AE8-56755A087E5B}"/>
                </a:ext>
              </a:extLst>
            </p:cNvPr>
            <p:cNvGrpSpPr/>
            <p:nvPr/>
          </p:nvGrpSpPr>
          <p:grpSpPr>
            <a:xfrm>
              <a:off x="7019481" y="5569551"/>
              <a:ext cx="193055" cy="247903"/>
              <a:chOff x="1489364" y="2798618"/>
              <a:chExt cx="512617" cy="630382"/>
            </a:xfrm>
          </p:grpSpPr>
          <p:cxnSp>
            <p:nvCxnSpPr>
              <p:cNvPr id="25" name="Conector recto 24">
                <a:extLst>
                  <a:ext uri="{FF2B5EF4-FFF2-40B4-BE49-F238E27FC236}">
                    <a16:creationId xmlns:a16="http://schemas.microsoft.com/office/drawing/2014/main" id="{DD8F9B3F-09D8-49DB-8F50-683469C6ACE4}"/>
                  </a:ext>
                </a:extLst>
              </p:cNvPr>
              <p:cNvCxnSpPr/>
              <p:nvPr/>
            </p:nvCxnSpPr>
            <p:spPr>
              <a:xfrm>
                <a:off x="1745673" y="2798618"/>
                <a:ext cx="0" cy="630382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cto 25">
                <a:extLst>
                  <a:ext uri="{FF2B5EF4-FFF2-40B4-BE49-F238E27FC236}">
                    <a16:creationId xmlns:a16="http://schemas.microsoft.com/office/drawing/2014/main" id="{09241373-ABBA-4D6A-A8D5-E9208C1B44A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89364" y="3113809"/>
                <a:ext cx="512617" cy="0"/>
              </a:xfrm>
              <a:prstGeom prst="line">
                <a:avLst/>
              </a:prstGeom>
              <a:ln w="28575">
                <a:solidFill>
                  <a:srgbClr val="FF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cto 26">
                <a:extLst>
                  <a:ext uri="{FF2B5EF4-FFF2-40B4-BE49-F238E27FC236}">
                    <a16:creationId xmlns:a16="http://schemas.microsoft.com/office/drawing/2014/main" id="{52740185-063D-42C6-B1F1-A1CDECFF9EF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44783" y="2919848"/>
                <a:ext cx="394853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cto 27">
                <a:extLst>
                  <a:ext uri="{FF2B5EF4-FFF2-40B4-BE49-F238E27FC236}">
                    <a16:creationId xmlns:a16="http://schemas.microsoft.com/office/drawing/2014/main" id="{54245D42-AAAE-41B1-8902-2C0DD600C3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44783" y="2905993"/>
                <a:ext cx="339435" cy="36368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CuadroTexto 96">
            <a:extLst>
              <a:ext uri="{FF2B5EF4-FFF2-40B4-BE49-F238E27FC236}">
                <a16:creationId xmlns:a16="http://schemas.microsoft.com/office/drawing/2014/main" id="{5883BECB-DCDD-4D1B-BE89-DDD57CD26781}"/>
              </a:ext>
            </a:extLst>
          </p:cNvPr>
          <p:cNvSpPr txBox="1"/>
          <p:nvPr/>
        </p:nvSpPr>
        <p:spPr>
          <a:xfrm>
            <a:off x="3041681" y="604489"/>
            <a:ext cx="39623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solidFill>
                  <a:srgbClr val="843C0C"/>
                </a:solidFill>
                <a:latin typeface="Hooman Stitch" pitchFamily="2" charset="0"/>
              </a:rPr>
              <a:t>DIPLOMA</a:t>
            </a:r>
          </a:p>
        </p:txBody>
      </p:sp>
      <p:sp>
        <p:nvSpPr>
          <p:cNvPr id="99" name="CuadroTexto 98">
            <a:extLst>
              <a:ext uri="{FF2B5EF4-FFF2-40B4-BE49-F238E27FC236}">
                <a16:creationId xmlns:a16="http://schemas.microsoft.com/office/drawing/2014/main" id="{66998781-83DC-46FF-8545-E7472716FB27}"/>
              </a:ext>
            </a:extLst>
          </p:cNvPr>
          <p:cNvSpPr txBox="1"/>
          <p:nvPr/>
        </p:nvSpPr>
        <p:spPr>
          <a:xfrm>
            <a:off x="3691362" y="2354470"/>
            <a:ext cx="2795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E957B"/>
                </a:solidFill>
                <a:latin typeface="Footlight MT Light" panose="0204060206030A020304" pitchFamily="18" charset="0"/>
              </a:rPr>
              <a:t>¡ENHORABUENA!</a:t>
            </a:r>
            <a:endParaRPr lang="es-ES" sz="6000" b="1" dirty="0">
              <a:solidFill>
                <a:srgbClr val="2E957B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5525979B-7A65-4088-8EF0-A6B6D0C24296}"/>
              </a:ext>
            </a:extLst>
          </p:cNvPr>
          <p:cNvSpPr txBox="1"/>
          <p:nvPr/>
        </p:nvSpPr>
        <p:spPr>
          <a:xfrm>
            <a:off x="3207743" y="2957019"/>
            <a:ext cx="3922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Escolar1" panose="00000400000000000000" pitchFamily="2" charset="0"/>
              </a:rPr>
              <a:t>INSERTA UN NOMBRE</a:t>
            </a:r>
            <a:endParaRPr lang="es-ES" sz="6000" b="1" dirty="0">
              <a:latin typeface="Escolar1" panose="00000400000000000000" pitchFamily="2" charset="0"/>
            </a:endParaRP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0E9A9253-B64C-4779-A38D-3282C5E9CB79}"/>
              </a:ext>
            </a:extLst>
          </p:cNvPr>
          <p:cNvSpPr txBox="1"/>
          <p:nvPr/>
        </p:nvSpPr>
        <p:spPr>
          <a:xfrm>
            <a:off x="1858145" y="3573282"/>
            <a:ext cx="60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latin typeface="Escolar1" panose="00000400000000000000" pitchFamily="2" charset="0"/>
              </a:rPr>
              <a:t>por el esfuerzo que has hecho este curso. </a:t>
            </a:r>
            <a:endParaRPr lang="es-ES" sz="4800" b="1" dirty="0">
              <a:latin typeface="Escolar1" panose="00000400000000000000" pitchFamily="2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C96BCCF-9926-4034-BC40-B55B403567F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825" y="3090630"/>
            <a:ext cx="2121723" cy="3728161"/>
          </a:xfrm>
          <a:prstGeom prst="rect">
            <a:avLst/>
          </a:prstGeom>
        </p:spPr>
      </p:pic>
      <p:pic>
        <p:nvPicPr>
          <p:cNvPr id="102" name="Imagen 101">
            <a:extLst>
              <a:ext uri="{FF2B5EF4-FFF2-40B4-BE49-F238E27FC236}">
                <a16:creationId xmlns:a16="http://schemas.microsoft.com/office/drawing/2014/main" id="{D7F12B88-6629-4FD0-BD77-E386C7956B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2973" y="4147284"/>
            <a:ext cx="5419814" cy="859611"/>
          </a:xfrm>
          <a:prstGeom prst="rect">
            <a:avLst/>
          </a:prstGeom>
        </p:spPr>
      </p:pic>
      <p:sp>
        <p:nvSpPr>
          <p:cNvPr id="103" name="CuadroTexto 102">
            <a:extLst>
              <a:ext uri="{FF2B5EF4-FFF2-40B4-BE49-F238E27FC236}">
                <a16:creationId xmlns:a16="http://schemas.microsoft.com/office/drawing/2014/main" id="{D6FC7347-B308-48C6-B0B4-8918D748CEBB}"/>
              </a:ext>
            </a:extLst>
          </p:cNvPr>
          <p:cNvSpPr txBox="1"/>
          <p:nvPr/>
        </p:nvSpPr>
        <p:spPr>
          <a:xfrm>
            <a:off x="2748788" y="1821344"/>
            <a:ext cx="4760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Comic Sans MS" panose="030F0702030302020204" pitchFamily="66" charset="0"/>
              </a:rPr>
              <a:t>fin de curso 2019-2020</a:t>
            </a:r>
            <a:endParaRPr lang="es-ES" sz="6000" dirty="0">
              <a:latin typeface="Comic Sans MS" panose="030F0702030302020204" pitchFamily="66" charset="0"/>
            </a:endParaRPr>
          </a:p>
        </p:txBody>
      </p:sp>
      <p:cxnSp>
        <p:nvCxnSpPr>
          <p:cNvPr id="105" name="Conector recto 104">
            <a:extLst>
              <a:ext uri="{FF2B5EF4-FFF2-40B4-BE49-F238E27FC236}">
                <a16:creationId xmlns:a16="http://schemas.microsoft.com/office/drawing/2014/main" id="{73BC2419-689C-423A-B327-B90C14DC1702}"/>
              </a:ext>
            </a:extLst>
          </p:cNvPr>
          <p:cNvCxnSpPr>
            <a:cxnSpLocks/>
          </p:cNvCxnSpPr>
          <p:nvPr/>
        </p:nvCxnSpPr>
        <p:spPr>
          <a:xfrm>
            <a:off x="2634791" y="4761945"/>
            <a:ext cx="1016304" cy="0"/>
          </a:xfrm>
          <a:prstGeom prst="line">
            <a:avLst/>
          </a:prstGeom>
          <a:ln w="41275">
            <a:solidFill>
              <a:srgbClr val="D933A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recto 105">
            <a:extLst>
              <a:ext uri="{FF2B5EF4-FFF2-40B4-BE49-F238E27FC236}">
                <a16:creationId xmlns:a16="http://schemas.microsoft.com/office/drawing/2014/main" id="{BBB1D5C6-6B0D-42D7-AF5E-A3C510520819}"/>
              </a:ext>
            </a:extLst>
          </p:cNvPr>
          <p:cNvCxnSpPr>
            <a:cxnSpLocks/>
          </p:cNvCxnSpPr>
          <p:nvPr/>
        </p:nvCxnSpPr>
        <p:spPr>
          <a:xfrm>
            <a:off x="5662294" y="4761945"/>
            <a:ext cx="1648449" cy="0"/>
          </a:xfrm>
          <a:prstGeom prst="line">
            <a:avLst/>
          </a:prstGeom>
          <a:ln w="41275">
            <a:solidFill>
              <a:srgbClr val="D933A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CuadroTexto 109">
            <a:extLst>
              <a:ext uri="{FF2B5EF4-FFF2-40B4-BE49-F238E27FC236}">
                <a16:creationId xmlns:a16="http://schemas.microsoft.com/office/drawing/2014/main" id="{21A22DB6-8D06-4ADD-8B2A-F0306DCEDE32}"/>
              </a:ext>
            </a:extLst>
          </p:cNvPr>
          <p:cNvSpPr txBox="1"/>
          <p:nvPr/>
        </p:nvSpPr>
        <p:spPr>
          <a:xfrm>
            <a:off x="1896005" y="5018344"/>
            <a:ext cx="2688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atin typeface="Escolar1" panose="00000400000000000000" pitchFamily="2" charset="0"/>
              </a:rPr>
              <a:t>INSERTA UN NOMBRE</a:t>
            </a:r>
            <a:endParaRPr lang="es-ES" sz="6000" b="1" dirty="0">
              <a:latin typeface="Escolar1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334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PLOMA 1.potx" id="{B8D05054-8416-4E19-9FFC-A036303BF419}" vid="{3DBEC98A-2436-4B77-B5F0-52B7C20A6C0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DIPLOMA 1</Template>
  <TotalTime>22</TotalTime>
  <Words>317</Words>
  <Application>Microsoft Office PowerPoint</Application>
  <PresentationFormat>A4 (210 x 297 mm)</PresentationFormat>
  <Paragraphs>16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Escolar1</vt:lpstr>
      <vt:lpstr>Footlight MT Light</vt:lpstr>
      <vt:lpstr>Hooman Stitch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 casas</dc:creator>
  <cp:lastModifiedBy>elena casas</cp:lastModifiedBy>
  <cp:revision>4</cp:revision>
  <dcterms:created xsi:type="dcterms:W3CDTF">2020-06-03T15:02:57Z</dcterms:created>
  <dcterms:modified xsi:type="dcterms:W3CDTF">2020-06-03T15:24:58Z</dcterms:modified>
</cp:coreProperties>
</file>