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7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B9D"/>
    <a:srgbClr val="ECB9F7"/>
    <a:srgbClr val="D2F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93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DE2DB-5089-4800-8FD5-8F996F2B3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5DFD20-839F-426A-93DB-0E19A4B69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25276A-8D59-4B6D-B643-AE6EC157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3ACB33-5E0E-4298-AF7A-84504F6F7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6663F2-CE9C-4D5C-AE29-C4FA3275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70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133CE-B275-4269-98DB-5D98228C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1BA200-2D05-4AE1-8CFB-B13A0FD72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0E8C0B-4D6B-4D0E-BD1F-9B19ACA4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D3FEE9-A090-4BD7-BED3-423C59AD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4E71A-880C-4CB7-9F3E-95557BC6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88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0B9191-9D34-47FC-B46D-49F3CFFA42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F5171F-F903-4B7A-9F60-F116069FD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78C82C-B7EB-46D8-B290-C6A58EAA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7BE6BA-1E9D-4447-98CF-2724EF10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29DDFC-1225-4FD1-A8E4-D241236E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05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A07E2-6A6D-4AA3-A3A2-FAFBDFC09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89A27B-E245-47E0-9453-2DC400A0D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C4F67-31FF-4EA6-A2E8-54D70C27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9EE946-7613-43BA-87EB-DBE940C6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FFC813-B830-49DD-88EA-D6EF5EF9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69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6B91E-C316-4FA0-9270-CAADB9F1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D4C5CB-2327-4E26-B850-2E153327F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25C5A8-5C0C-4D7D-9201-F55870380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3B2106-4FEB-4E4A-AE00-3505BA40B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AE9B8-44EC-4BB6-ABE3-C49F695B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52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AC6F9E-ABE1-4286-BA83-8981575C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617A4F-AE22-4811-8EC4-3DCC56E8A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A57F01-BE87-4CEA-B44A-3F66836F0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069F09-7076-4F1C-9874-AA806EA7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714852-FAEF-4B6B-9F11-4F0208F6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FB2994-4BF4-4546-AE28-2DD4FC42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54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60A39-93E0-4BE5-998F-E42194BFA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0E0596-192F-4137-949F-E96037268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D5B542-6C48-4A4E-B106-D5996D641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96B836-08C8-4871-B51D-351F01926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CA0E532-5B47-4B62-9EF3-C2E252A96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FCBCEE8-8B00-46DA-A5C8-9D250447D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6C5F81-9ED5-427E-AAB1-E39A0B15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8C83EB-E713-4C1D-8FFC-F02D4F08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1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F327B-7C46-447F-B8E1-FA0C5D88B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1256C5-C9BF-44E6-AAF7-E7461D221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F44AE36-ACE6-4E24-8CE2-B6691409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B169D4-78A5-440D-BC5C-24F87864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63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F0F163-B032-4544-A017-5CD45CC9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8907D9-398D-4FD0-AC3A-12DE093F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5A24D-5022-4BE3-BBB3-167A2C47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22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3ECA-D6C0-478A-88A9-C7B3E097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A6F75A-6A83-4076-A8F0-D3B67E637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433C47-2022-456F-A42D-8AEAA7CBB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882DAD-55C9-4219-A5D6-B1031FD9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72806D-32EC-4922-A605-672D8D60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817AEA-9736-4FD8-A699-C1AB3D20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71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85A23-2AF0-44C5-9D6A-0AC4FE2B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329C75-22E1-4018-8006-5D28355CD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524F3C-8746-4FA5-95BE-4D07F33C3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01AFB7-E1DF-42E9-A57C-AE0A70F9D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D86198-927A-48EA-B510-583E3708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55450A-3D58-4235-9BC1-14C85B2E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93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49087B-9AB9-479C-B4FF-7857E8F5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22721E-30B4-4EB6-B5DE-993766C32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658C0E-9F4C-4DA2-A59F-BA807C9B1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984C8-24FB-4BB3-89E6-FA64DE1F4436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2C3BCC-1CE6-406D-BEDE-39172B68D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D48926-C714-4062-8FF9-6DBE2350A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3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88703DF-AADF-4198-B962-F05A8DA0B360}"/>
              </a:ext>
            </a:extLst>
          </p:cNvPr>
          <p:cNvSpPr/>
          <p:nvPr/>
        </p:nvSpPr>
        <p:spPr>
          <a:xfrm>
            <a:off x="2401455" y="5430984"/>
            <a:ext cx="387928" cy="369449"/>
          </a:xfrm>
          <a:prstGeom prst="rect">
            <a:avLst/>
          </a:prstGeom>
          <a:solidFill>
            <a:srgbClr val="ECB9F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B28F70A-D0CC-4294-AD2D-6695FA9A83F4}"/>
              </a:ext>
            </a:extLst>
          </p:cNvPr>
          <p:cNvSpPr/>
          <p:nvPr/>
        </p:nvSpPr>
        <p:spPr>
          <a:xfrm>
            <a:off x="9402617" y="5435606"/>
            <a:ext cx="387928" cy="369449"/>
          </a:xfrm>
          <a:prstGeom prst="rect">
            <a:avLst/>
          </a:prstGeom>
          <a:solidFill>
            <a:srgbClr val="ECB9F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Pausa">
            <a:extLst>
              <a:ext uri="{FF2B5EF4-FFF2-40B4-BE49-F238E27FC236}">
                <a16:creationId xmlns:a16="http://schemas.microsoft.com/office/drawing/2014/main" id="{91EE60EB-EFB0-4EDB-A78B-5E334959313B}"/>
              </a:ext>
            </a:extLst>
          </p:cNvPr>
          <p:cNvSpPr/>
          <p:nvPr/>
        </p:nvSpPr>
        <p:spPr>
          <a:xfrm>
            <a:off x="4341091" y="1050325"/>
            <a:ext cx="3426691" cy="658398"/>
          </a:xfrm>
          <a:prstGeom prst="rect">
            <a:avLst/>
          </a:prstGeom>
          <a:solidFill>
            <a:srgbClr val="ECB9F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Play">
            <a:extLst>
              <a:ext uri="{FF2B5EF4-FFF2-40B4-BE49-F238E27FC236}">
                <a16:creationId xmlns:a16="http://schemas.microsoft.com/office/drawing/2014/main" id="{A62B320F-5767-4903-9ADE-C9F93C4DE743}"/>
              </a:ext>
            </a:extLst>
          </p:cNvPr>
          <p:cNvSpPr/>
          <p:nvPr/>
        </p:nvSpPr>
        <p:spPr>
          <a:xfrm>
            <a:off x="2258291" y="1297710"/>
            <a:ext cx="531091" cy="503381"/>
          </a:xfrm>
          <a:prstGeom prst="rect">
            <a:avLst/>
          </a:prstGeom>
          <a:solidFill>
            <a:srgbClr val="ECB9F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570BFA7-BC63-43CE-A562-8C4BA424E568}"/>
              </a:ext>
            </a:extLst>
          </p:cNvPr>
          <p:cNvSpPr/>
          <p:nvPr/>
        </p:nvSpPr>
        <p:spPr>
          <a:xfrm>
            <a:off x="2179782" y="1524001"/>
            <a:ext cx="7832436" cy="4119418"/>
          </a:xfrm>
          <a:prstGeom prst="rect">
            <a:avLst/>
          </a:prstGeom>
          <a:solidFill>
            <a:srgbClr val="C50B9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Reloj 2 min">
            <a:hlinkClick r:id="" action="ppaction://media"/>
            <a:extLst>
              <a:ext uri="{FF2B5EF4-FFF2-40B4-BE49-F238E27FC236}">
                <a16:creationId xmlns:a16="http://schemas.microsoft.com/office/drawing/2014/main" id="{7984724F-A1B9-4766-930F-1FDB907336F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7880" b="23366"/>
          <a:stretch/>
        </p:blipFill>
        <p:spPr>
          <a:xfrm>
            <a:off x="2667000" y="1990435"/>
            <a:ext cx="6858000" cy="33435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013706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37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F7A7F42-5345-44BF-8265-4C7595BF8466}"/>
              </a:ext>
            </a:extLst>
          </p:cNvPr>
          <p:cNvSpPr txBox="1"/>
          <p:nvPr/>
        </p:nvSpPr>
        <p:spPr>
          <a:xfrm rot="16200000">
            <a:off x="6191057" y="2882106"/>
            <a:ext cx="1154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CThefontest" panose="02000603000000000000" pitchFamily="2" charset="0"/>
                <a:ea typeface="CCThefontest" panose="02000603000000000000" pitchFamily="2" charset="0"/>
              </a:rPr>
              <a:t>- 60’’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6CBD9AC-9ED3-4FBD-8F20-5B366A93CE97}"/>
              </a:ext>
            </a:extLst>
          </p:cNvPr>
          <p:cNvSpPr txBox="1"/>
          <p:nvPr/>
        </p:nvSpPr>
        <p:spPr>
          <a:xfrm rot="16200000">
            <a:off x="8909722" y="2882106"/>
            <a:ext cx="1154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CThefontest" panose="02000603000000000000" pitchFamily="2" charset="0"/>
                <a:ea typeface="CCThefontest" panose="02000603000000000000" pitchFamily="2" charset="0"/>
              </a:rPr>
              <a:t>- 30’’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15FDEE5-E9E9-4EAE-A781-03B41D5336FC}"/>
              </a:ext>
            </a:extLst>
          </p:cNvPr>
          <p:cNvSpPr txBox="1"/>
          <p:nvPr/>
        </p:nvSpPr>
        <p:spPr>
          <a:xfrm rot="16200000">
            <a:off x="10790371" y="2882106"/>
            <a:ext cx="1154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CThefontest" panose="02000603000000000000" pitchFamily="2" charset="0"/>
                <a:ea typeface="CCThefontest" panose="02000603000000000000" pitchFamily="2" charset="0"/>
              </a:rPr>
              <a:t>- 10’’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CDC7BBE-4967-4418-9535-2951BBA7C836}"/>
              </a:ext>
            </a:extLst>
          </p:cNvPr>
          <p:cNvSpPr/>
          <p:nvPr/>
        </p:nvSpPr>
        <p:spPr>
          <a:xfrm>
            <a:off x="6797964" y="3751542"/>
            <a:ext cx="5394036" cy="349403"/>
          </a:xfrm>
          <a:prstGeom prst="rect">
            <a:avLst/>
          </a:prstGeom>
          <a:solidFill>
            <a:srgbClr val="ECB9F7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3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9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9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99A020BF-A2DC-48E3-8678-590BB96E412B}"/>
              </a:ext>
            </a:extLst>
          </p:cNvPr>
          <p:cNvGrpSpPr/>
          <p:nvPr/>
        </p:nvGrpSpPr>
        <p:grpSpPr>
          <a:xfrm>
            <a:off x="5510640" y="1030853"/>
            <a:ext cx="1170716" cy="779473"/>
            <a:chOff x="5510640" y="1030853"/>
            <a:chExt cx="1170716" cy="779473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B370A9A6-3D33-4BAD-B423-9189A94039A7}"/>
                </a:ext>
              </a:extLst>
            </p:cNvPr>
            <p:cNvSpPr/>
            <p:nvPr/>
          </p:nvSpPr>
          <p:spPr>
            <a:xfrm>
              <a:off x="5908961" y="1302327"/>
              <a:ext cx="374074" cy="507999"/>
            </a:xfrm>
            <a:prstGeom prst="rect">
              <a:avLst/>
            </a:prstGeom>
            <a:solidFill>
              <a:srgbClr val="C50B9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C67E189A-BEAF-4669-97D3-A477B5C52873}"/>
                </a:ext>
              </a:extLst>
            </p:cNvPr>
            <p:cNvSpPr/>
            <p:nvPr/>
          </p:nvSpPr>
          <p:spPr>
            <a:xfrm>
              <a:off x="5510640" y="1030853"/>
              <a:ext cx="1170716" cy="410830"/>
            </a:xfrm>
            <a:prstGeom prst="rect">
              <a:avLst/>
            </a:prstGeom>
            <a:solidFill>
              <a:srgbClr val="C50B9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Elipse 3">
            <a:extLst>
              <a:ext uri="{FF2B5EF4-FFF2-40B4-BE49-F238E27FC236}">
                <a16:creationId xmlns:a16="http://schemas.microsoft.com/office/drawing/2014/main" id="{7D34682E-40C1-432E-B47C-8BD72FD13920}"/>
              </a:ext>
            </a:extLst>
          </p:cNvPr>
          <p:cNvSpPr/>
          <p:nvPr/>
        </p:nvSpPr>
        <p:spPr>
          <a:xfrm>
            <a:off x="3576000" y="1721800"/>
            <a:ext cx="5040000" cy="5040000"/>
          </a:xfrm>
          <a:prstGeom prst="ellipse">
            <a:avLst/>
          </a:prstGeom>
          <a:solidFill>
            <a:srgbClr val="ECB9F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0A7B970-9A42-42DE-989C-3BBA47122683}"/>
              </a:ext>
            </a:extLst>
          </p:cNvPr>
          <p:cNvSpPr/>
          <p:nvPr/>
        </p:nvSpPr>
        <p:spPr>
          <a:xfrm>
            <a:off x="3936000" y="2081800"/>
            <a:ext cx="4320000" cy="43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393C79D-3C9B-4DAC-88DA-FAAB97F4041E}"/>
              </a:ext>
            </a:extLst>
          </p:cNvPr>
          <p:cNvSpPr/>
          <p:nvPr/>
        </p:nvSpPr>
        <p:spPr>
          <a:xfrm>
            <a:off x="5721927" y="2950239"/>
            <a:ext cx="748145" cy="251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64A72147-4208-4D78-B32C-5A216375C230}"/>
              </a:ext>
            </a:extLst>
          </p:cNvPr>
          <p:cNvGrpSpPr/>
          <p:nvPr/>
        </p:nvGrpSpPr>
        <p:grpSpPr>
          <a:xfrm>
            <a:off x="5721926" y="2854036"/>
            <a:ext cx="748145" cy="2447637"/>
            <a:chOff x="5721926" y="2041236"/>
            <a:chExt cx="748145" cy="2447637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F7A7883-B0B6-43A3-815B-DAACBF4B20A1}"/>
                </a:ext>
              </a:extLst>
            </p:cNvPr>
            <p:cNvSpPr/>
            <p:nvPr/>
          </p:nvSpPr>
          <p:spPr>
            <a:xfrm>
              <a:off x="5721926" y="2041236"/>
              <a:ext cx="748145" cy="24476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69DC2902-3E5E-40F8-9885-07A4D7AD82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041237"/>
              <a:ext cx="0" cy="1311563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478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</Words>
  <Application>Microsoft Office PowerPoint</Application>
  <PresentationFormat>Panorámica</PresentationFormat>
  <Paragraphs>3</Paragraphs>
  <Slides>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CCThefontest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González</dc:creator>
  <cp:lastModifiedBy>Ainhoa González</cp:lastModifiedBy>
  <cp:revision>5</cp:revision>
  <dcterms:created xsi:type="dcterms:W3CDTF">2020-06-19T17:04:47Z</dcterms:created>
  <dcterms:modified xsi:type="dcterms:W3CDTF">2020-06-19T17:43:36Z</dcterms:modified>
</cp:coreProperties>
</file>