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8" r:id="rId4"/>
    <p:sldId id="265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CSupersubmarino" panose="02000603000000000000" pitchFamily="2" charset="0"/>
      <p:regular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07" autoAdjust="0"/>
    <p:restoredTop sz="94660"/>
  </p:normalViewPr>
  <p:slideViewPr>
    <p:cSldViewPr snapToGrid="0">
      <p:cViewPr>
        <p:scale>
          <a:sx n="80" d="100"/>
          <a:sy n="80" d="100"/>
        </p:scale>
        <p:origin x="3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4D2E3-8623-4AA7-AB0F-DB67FA9E1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A36EAA-BA16-4A4B-83CF-4C4CAF76A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9C239E-1E50-4199-947C-676711F3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74D404-D999-47A3-8BF6-108F2DA4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EB7A6-C2F2-48E7-8C20-23569691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39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B7ECE-85BF-4EB3-9488-BEA436FE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DE660D-98E4-4BA8-8A48-4DEC52381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26F018-9B78-4325-84F9-639FB2D7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3217B4-3E35-4EA7-91AB-F97BAB77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5C65F-DE29-4A28-951F-A7061900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62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83452A-DFEF-4428-8E6B-8FAE45CF3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166D2C-3CE4-428A-A32F-767609534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00A4C-6114-4D75-8781-E9F31246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44710-9D4E-425A-A916-16CE7390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D75F9-2B72-4568-967B-D8AF2006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29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F13BE-8381-4163-99FF-5463E3F3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9931F5-A452-4B8E-94F9-9D9C4D197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8ECE5-FF6B-45AB-98F4-5C45513F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A49EFD-8E8E-4A18-9CCA-8CA94F52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7124B8-B2CD-438D-BF4B-E6100078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56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B6ED3-0197-4F96-B2E0-038C77D3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6D0DAB-BEC1-44FB-AE86-BCA02347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BA8DC8-93FA-4857-885C-EA9C9EC7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987C03-1BA5-47FD-9A1F-49A7F416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D9F051-3D0F-4242-A937-3E3E6013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34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B6411-2A7A-4DB4-8EBE-7FD425BC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61010B-BAED-4C11-A848-47077A690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80306-5E5D-42C5-B64E-F5DE41009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8C71BC-13F1-40BA-8EA5-C06788DF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66E33B-747A-4574-A2AB-0B3258D3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F101E2-4B56-47DA-A6FC-6412EC1F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7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0C7B1-A10F-468D-88FE-343AB5A0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F171C-C117-4FBD-BAD3-AD641C706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C93752-79C6-44E0-A8C8-19A34FB04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2E8F61-EF5C-4935-836C-C79C43CED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F2703C-4C44-4F7E-B155-94B6BA268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4A6250-BDAA-46BB-A080-B04095BC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A26334-6D3D-4811-8278-D9D3AE6A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F66D82-A3CE-4BBF-901F-E27861DA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01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FB5F5-E2EB-49AC-B78F-0390C698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F5AE8C-A995-4D37-8C96-96069AF6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712834-B9EC-4A92-A7FC-167442F0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9FBF69-D581-4A58-BB99-D7150F9D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46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E1EE46-6C42-4787-A702-7EDCA8AE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72B278-6641-4C6C-855E-EC5724E4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B3702C-88ED-4CCC-BF63-AD774E4F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89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B8185-D0F0-4103-AD8F-E1451B72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F49FF-EB91-400C-BF99-56D97830B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2C0C87-A160-4613-AAFE-F41A58703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AEED0D-8115-481F-BC88-114ECD38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953E44-AF94-44CD-B584-BF2744D49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C85357-0726-4EF5-8D14-0265DFD3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05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74C79-45B7-47E2-A059-FE71441B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7052F5-4502-4E30-AF8B-9247A3E31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3018C0-82C4-4A45-AAC8-1CAA5A9B7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BA5F6F-8EC0-43F1-9CE5-19E7A73C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610-593A-4442-8524-0574DFE203EC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893DCB-556E-44F6-BB12-9B6D633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C578B8-72F9-465F-9F1B-8949510A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7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6F2FA4-9A3A-4844-8374-8E6CF51B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6ADB38-C172-4BA2-B63E-921689C42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E7A7E-00E2-4FAD-9C79-1A4340712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A5610-593A-4442-8524-0574DFE203EC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08C86-9F99-4CC6-8691-24AEC89FB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EA600B-54AE-415C-852E-F4903C27E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B392-707F-45DD-9A02-9B9C77E496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54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upo 112">
            <a:extLst>
              <a:ext uri="{FF2B5EF4-FFF2-40B4-BE49-F238E27FC236}">
                <a16:creationId xmlns:a16="http://schemas.microsoft.com/office/drawing/2014/main" id="{108558AE-51A2-474C-9EFE-80466B0E6EEA}"/>
              </a:ext>
            </a:extLst>
          </p:cNvPr>
          <p:cNvGrpSpPr/>
          <p:nvPr/>
        </p:nvGrpSpPr>
        <p:grpSpPr>
          <a:xfrm>
            <a:off x="2375522" y="39328"/>
            <a:ext cx="6556903" cy="6723422"/>
            <a:chOff x="2375522" y="39328"/>
            <a:chExt cx="6556903" cy="6723422"/>
          </a:xfrm>
        </p:grpSpPr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7119AB6D-C404-4913-B7F3-8DAAA2A5C2B2}"/>
                </a:ext>
              </a:extLst>
            </p:cNvPr>
            <p:cNvCxnSpPr/>
            <p:nvPr/>
          </p:nvCxnSpPr>
          <p:spPr>
            <a:xfrm flipH="1">
              <a:off x="4183790" y="585511"/>
              <a:ext cx="76691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75DA107E-09EA-45C5-96B7-5BF0CE9DD3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8710" y="39328"/>
              <a:ext cx="4916" cy="5804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B151D2BB-28BD-40BA-9A32-4C8F783E5941}"/>
                </a:ext>
              </a:extLst>
            </p:cNvPr>
            <p:cNvCxnSpPr>
              <a:cxnSpLocks/>
            </p:cNvCxnSpPr>
            <p:nvPr/>
          </p:nvCxnSpPr>
          <p:spPr>
            <a:xfrm>
              <a:off x="4152982" y="74888"/>
              <a:ext cx="475225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FCB89541-7225-47DE-83C4-4C5EE3079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1741" y="39328"/>
              <a:ext cx="0" cy="47127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872861FC-9D7C-46E4-B943-3A992C043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3596" y="67038"/>
              <a:ext cx="0" cy="403390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8812D4B3-2A7B-43CC-9564-C28F64C7F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4723" y="74889"/>
              <a:ext cx="0" cy="92956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BF240E29-43FD-4847-848D-765B2E9A31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8923" y="74889"/>
              <a:ext cx="0" cy="12828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45543764-4B1B-4D34-B125-6157073CA34A}"/>
                </a:ext>
              </a:extLst>
            </p:cNvPr>
            <p:cNvCxnSpPr>
              <a:cxnSpLocks/>
            </p:cNvCxnSpPr>
            <p:nvPr/>
          </p:nvCxnSpPr>
          <p:spPr>
            <a:xfrm>
              <a:off x="6744287" y="1336963"/>
              <a:ext cx="88264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0622459E-B25C-4C92-9C0B-4B8B69A2B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3523" y="39328"/>
              <a:ext cx="0" cy="122836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599BE2BC-6FF0-41E9-B7C6-D62775131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585512"/>
              <a:ext cx="0" cy="149847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C2AFBD56-1701-411F-9D67-9A62881EE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84073" y="2050473"/>
              <a:ext cx="3218306" cy="58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12AC67CE-7AF1-4BA7-A465-C1EBE4328C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3960" y="1324032"/>
              <a:ext cx="84445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472C74F0-7AA0-43D5-BC44-1BAA95A52D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7927" y="1292095"/>
              <a:ext cx="0" cy="42289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42A67E4E-694E-4F32-AB96-5D025FE47C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3960" y="5494251"/>
              <a:ext cx="9414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952E0541-5FE9-45D1-B022-C220ED26FF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10691" y="3333134"/>
              <a:ext cx="5299364" cy="129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8B747490-C229-4186-BC31-BE24E0285481}"/>
                </a:ext>
              </a:extLst>
            </p:cNvPr>
            <p:cNvCxnSpPr>
              <a:cxnSpLocks/>
            </p:cNvCxnSpPr>
            <p:nvPr/>
          </p:nvCxnSpPr>
          <p:spPr>
            <a:xfrm>
              <a:off x="5779371" y="2673927"/>
              <a:ext cx="237200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059CAA7F-336C-4AD5-8931-D69EB9E283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706" y="2056283"/>
              <a:ext cx="0" cy="8808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>
              <a:extLst>
                <a:ext uri="{FF2B5EF4-FFF2-40B4-BE49-F238E27FC236}">
                  <a16:creationId xmlns:a16="http://schemas.microsoft.com/office/drawing/2014/main" id="{7EB10FF8-BFF4-4D08-A4C2-F94E613D5E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0691" y="3294078"/>
              <a:ext cx="0" cy="34686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3BECBC3C-3ACF-40EC-857C-00BC34BBEF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5522" y="6743956"/>
              <a:ext cx="5299364" cy="129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>
              <a:extLst>
                <a:ext uri="{FF2B5EF4-FFF2-40B4-BE49-F238E27FC236}">
                  <a16:creationId xmlns:a16="http://schemas.microsoft.com/office/drawing/2014/main" id="{325608A9-59A7-475D-8F83-CBD0A1DD29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706" y="4740852"/>
              <a:ext cx="3981719" cy="1125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id="{B778CD50-07A4-41C3-A421-A8CEF4F3F8CE}"/>
                </a:ext>
              </a:extLst>
            </p:cNvPr>
            <p:cNvCxnSpPr>
              <a:cxnSpLocks/>
            </p:cNvCxnSpPr>
            <p:nvPr/>
          </p:nvCxnSpPr>
          <p:spPr>
            <a:xfrm>
              <a:off x="3228975" y="6188652"/>
              <a:ext cx="242685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>
              <a:extLst>
                <a:ext uri="{FF2B5EF4-FFF2-40B4-BE49-F238E27FC236}">
                  <a16:creationId xmlns:a16="http://schemas.microsoft.com/office/drawing/2014/main" id="{B6ED289A-0D14-4BD4-9C8B-E6C1981617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4477" y="3924300"/>
              <a:ext cx="0" cy="229206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cto 87">
              <a:extLst>
                <a:ext uri="{FF2B5EF4-FFF2-40B4-BE49-F238E27FC236}">
                  <a16:creationId xmlns:a16="http://schemas.microsoft.com/office/drawing/2014/main" id="{1238FA29-25E7-4F0C-AB3F-2AB3724BA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6677" y="4733925"/>
              <a:ext cx="0" cy="148243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89">
              <a:extLst>
                <a:ext uri="{FF2B5EF4-FFF2-40B4-BE49-F238E27FC236}">
                  <a16:creationId xmlns:a16="http://schemas.microsoft.com/office/drawing/2014/main" id="{C87EF1D0-79A6-4A6D-8A82-1F5BCC8A0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5502" y="4743451"/>
              <a:ext cx="0" cy="136207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21A69FED-6460-400D-A604-361261CDF999}"/>
                </a:ext>
              </a:extLst>
            </p:cNvPr>
            <p:cNvCxnSpPr>
              <a:cxnSpLocks/>
            </p:cNvCxnSpPr>
            <p:nvPr/>
          </p:nvCxnSpPr>
          <p:spPr>
            <a:xfrm>
              <a:off x="6929841" y="6093402"/>
              <a:ext cx="7684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cto 94">
              <a:extLst>
                <a:ext uri="{FF2B5EF4-FFF2-40B4-BE49-F238E27FC236}">
                  <a16:creationId xmlns:a16="http://schemas.microsoft.com/office/drawing/2014/main" id="{F9188BE7-DA68-4CC9-87BC-83C2CD497F5C}"/>
                </a:ext>
              </a:extLst>
            </p:cNvPr>
            <p:cNvCxnSpPr>
              <a:cxnSpLocks/>
            </p:cNvCxnSpPr>
            <p:nvPr/>
          </p:nvCxnSpPr>
          <p:spPr>
            <a:xfrm>
              <a:off x="6302656" y="5494251"/>
              <a:ext cx="66271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>
              <a:extLst>
                <a:ext uri="{FF2B5EF4-FFF2-40B4-BE49-F238E27FC236}">
                  <a16:creationId xmlns:a16="http://schemas.microsoft.com/office/drawing/2014/main" id="{999EA699-5372-4957-887C-5A6D7227880F}"/>
                </a:ext>
              </a:extLst>
            </p:cNvPr>
            <p:cNvCxnSpPr>
              <a:cxnSpLocks/>
            </p:cNvCxnSpPr>
            <p:nvPr/>
          </p:nvCxnSpPr>
          <p:spPr>
            <a:xfrm>
              <a:off x="6929841" y="5032539"/>
              <a:ext cx="0" cy="4884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CADBCAEA-850D-4AD8-B23C-A932B7DEB0B1}"/>
                </a:ext>
              </a:extLst>
            </p:cNvPr>
            <p:cNvCxnSpPr>
              <a:cxnSpLocks/>
            </p:cNvCxnSpPr>
            <p:nvPr/>
          </p:nvCxnSpPr>
          <p:spPr>
            <a:xfrm>
              <a:off x="6331965" y="5460431"/>
              <a:ext cx="0" cy="128352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id="{22429813-76A5-44F9-BBD4-96D25A20190B}"/>
                </a:ext>
              </a:extLst>
            </p:cNvPr>
            <p:cNvCxnSpPr>
              <a:cxnSpLocks/>
            </p:cNvCxnSpPr>
            <p:nvPr/>
          </p:nvCxnSpPr>
          <p:spPr>
            <a:xfrm>
              <a:off x="7387041" y="3725416"/>
              <a:ext cx="0" cy="1003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84E6CE44-3D43-4EDC-84DA-4BF1A601781F}"/>
                </a:ext>
              </a:extLst>
            </p:cNvPr>
            <p:cNvCxnSpPr>
              <a:cxnSpLocks/>
            </p:cNvCxnSpPr>
            <p:nvPr/>
          </p:nvCxnSpPr>
          <p:spPr>
            <a:xfrm>
              <a:off x="6160477" y="4081828"/>
              <a:ext cx="122806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:a16="http://schemas.microsoft.com/office/drawing/2014/main" id="{3CB023B9-CCF2-454A-89C6-03D4CD05D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6108" y="4081828"/>
              <a:ext cx="749717" cy="58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00C32617-5F36-4FAF-9876-9911FABFCE03}"/>
                </a:ext>
              </a:extLst>
            </p:cNvPr>
            <p:cNvCxnSpPr>
              <a:cxnSpLocks/>
            </p:cNvCxnSpPr>
            <p:nvPr/>
          </p:nvCxnSpPr>
          <p:spPr>
            <a:xfrm>
              <a:off x="5620256" y="3333134"/>
              <a:ext cx="0" cy="74869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60F1A425-6D71-42D3-A1E9-DC2C241958E1}"/>
              </a:ext>
            </a:extLst>
          </p:cNvPr>
          <p:cNvSpPr txBox="1"/>
          <p:nvPr/>
        </p:nvSpPr>
        <p:spPr>
          <a:xfrm>
            <a:off x="1162035" y="329544"/>
            <a:ext cx="2956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Can </a:t>
            </a:r>
            <a:r>
              <a:rPr lang="es-ES" sz="48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you</a:t>
            </a:r>
            <a:r>
              <a:rPr lang="es-ES" sz="48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escape?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377A7881-4837-434E-A2EA-F93F9D5EBA06}"/>
              </a:ext>
            </a:extLst>
          </p:cNvPr>
          <p:cNvSpPr txBox="1"/>
          <p:nvPr/>
        </p:nvSpPr>
        <p:spPr>
          <a:xfrm>
            <a:off x="7710055" y="4945237"/>
            <a:ext cx="3284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You’re</a:t>
            </a:r>
            <a:r>
              <a:rPr lang="es-ES" sz="48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free!</a:t>
            </a:r>
          </a:p>
        </p:txBody>
      </p:sp>
      <p:pic>
        <p:nvPicPr>
          <p:cNvPr id="1045" name="Imagen 1044">
            <a:extLst>
              <a:ext uri="{FF2B5EF4-FFF2-40B4-BE49-F238E27FC236}">
                <a16:creationId xmlns:a16="http://schemas.microsoft.com/office/drawing/2014/main" id="{EE724FE7-257B-47AA-8AE6-E0B9222F2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51" y="4136324"/>
            <a:ext cx="504000" cy="504000"/>
          </a:xfrm>
          <a:prstGeom prst="rect">
            <a:avLst/>
          </a:prstGeom>
        </p:spPr>
      </p:pic>
      <p:pic>
        <p:nvPicPr>
          <p:cNvPr id="1047" name="Imagen 1046">
            <a:extLst>
              <a:ext uri="{FF2B5EF4-FFF2-40B4-BE49-F238E27FC236}">
                <a16:creationId xmlns:a16="http://schemas.microsoft.com/office/drawing/2014/main" id="{2ECF51E7-D62F-48E8-B6D6-C88D0C11A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64" y="4887604"/>
            <a:ext cx="504000" cy="504000"/>
          </a:xfrm>
          <a:prstGeom prst="rect">
            <a:avLst/>
          </a:prstGeom>
        </p:spPr>
      </p:pic>
      <p:pic>
        <p:nvPicPr>
          <p:cNvPr id="1049" name="Imagen 1048">
            <a:extLst>
              <a:ext uri="{FF2B5EF4-FFF2-40B4-BE49-F238E27FC236}">
                <a16:creationId xmlns:a16="http://schemas.microsoft.com/office/drawing/2014/main" id="{D4FBB638-26BD-442E-BCD6-C6FFD8F13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31" y="4693237"/>
            <a:ext cx="504000" cy="504000"/>
          </a:xfrm>
          <a:prstGeom prst="rect">
            <a:avLst/>
          </a:prstGeom>
        </p:spPr>
      </p:pic>
      <p:pic>
        <p:nvPicPr>
          <p:cNvPr id="1051" name="Imagen 1050">
            <a:extLst>
              <a:ext uri="{FF2B5EF4-FFF2-40B4-BE49-F238E27FC236}">
                <a16:creationId xmlns:a16="http://schemas.microsoft.com/office/drawing/2014/main" id="{274172D2-7923-485D-A11E-42165D5CC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01" y="6137044"/>
            <a:ext cx="504000" cy="504000"/>
          </a:xfrm>
          <a:prstGeom prst="rect">
            <a:avLst/>
          </a:prstGeom>
        </p:spPr>
      </p:pic>
      <p:pic>
        <p:nvPicPr>
          <p:cNvPr id="1053" name="Imagen 1052">
            <a:extLst>
              <a:ext uri="{FF2B5EF4-FFF2-40B4-BE49-F238E27FC236}">
                <a16:creationId xmlns:a16="http://schemas.microsoft.com/office/drawing/2014/main" id="{E6B196F9-6038-4644-8A2C-07C73C82A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55" y="5583746"/>
            <a:ext cx="504000" cy="504000"/>
          </a:xfrm>
          <a:prstGeom prst="rect">
            <a:avLst/>
          </a:prstGeom>
        </p:spPr>
      </p:pic>
      <p:pic>
        <p:nvPicPr>
          <p:cNvPr id="1055" name="Imagen 1054">
            <a:extLst>
              <a:ext uri="{FF2B5EF4-FFF2-40B4-BE49-F238E27FC236}">
                <a16:creationId xmlns:a16="http://schemas.microsoft.com/office/drawing/2014/main" id="{B2E4AB53-D0A1-455C-85AD-F26AA80835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34" y="4861917"/>
            <a:ext cx="504000" cy="504000"/>
          </a:xfrm>
          <a:prstGeom prst="rect">
            <a:avLst/>
          </a:prstGeom>
        </p:spPr>
      </p:pic>
      <p:pic>
        <p:nvPicPr>
          <p:cNvPr id="1057" name="Imagen 1056">
            <a:extLst>
              <a:ext uri="{FF2B5EF4-FFF2-40B4-BE49-F238E27FC236}">
                <a16:creationId xmlns:a16="http://schemas.microsoft.com/office/drawing/2014/main" id="{EA34B187-BA9F-4856-9E41-7CD8F6FD91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71" y="3475181"/>
            <a:ext cx="504000" cy="504000"/>
          </a:xfrm>
          <a:prstGeom prst="rect">
            <a:avLst/>
          </a:prstGeom>
        </p:spPr>
      </p:pic>
      <p:pic>
        <p:nvPicPr>
          <p:cNvPr id="1059" name="Imagen 1058">
            <a:extLst>
              <a:ext uri="{FF2B5EF4-FFF2-40B4-BE49-F238E27FC236}">
                <a16:creationId xmlns:a16="http://schemas.microsoft.com/office/drawing/2014/main" id="{5DF48320-4711-45B8-AE96-2910A6B389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0" y="2273831"/>
            <a:ext cx="504000" cy="504000"/>
          </a:xfrm>
          <a:prstGeom prst="rect">
            <a:avLst/>
          </a:prstGeom>
        </p:spPr>
      </p:pic>
      <p:pic>
        <p:nvPicPr>
          <p:cNvPr id="1061" name="Imagen 1060">
            <a:extLst>
              <a:ext uri="{FF2B5EF4-FFF2-40B4-BE49-F238E27FC236}">
                <a16:creationId xmlns:a16="http://schemas.microsoft.com/office/drawing/2014/main" id="{F734DB38-2450-467B-8635-1C4E0BD511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51" y="1461605"/>
            <a:ext cx="504000" cy="504000"/>
          </a:xfrm>
          <a:prstGeom prst="rect">
            <a:avLst/>
          </a:prstGeom>
        </p:spPr>
      </p:pic>
      <p:pic>
        <p:nvPicPr>
          <p:cNvPr id="1063" name="Imagen 1062">
            <a:extLst>
              <a:ext uri="{FF2B5EF4-FFF2-40B4-BE49-F238E27FC236}">
                <a16:creationId xmlns:a16="http://schemas.microsoft.com/office/drawing/2014/main" id="{DD347A52-77F8-4393-86A1-6F9E6712F7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37" y="212317"/>
            <a:ext cx="504000" cy="504000"/>
          </a:xfrm>
          <a:prstGeom prst="rect">
            <a:avLst/>
          </a:prstGeom>
        </p:spPr>
      </p:pic>
      <p:pic>
        <p:nvPicPr>
          <p:cNvPr id="1065" name="Imagen 1064">
            <a:extLst>
              <a:ext uri="{FF2B5EF4-FFF2-40B4-BE49-F238E27FC236}">
                <a16:creationId xmlns:a16="http://schemas.microsoft.com/office/drawing/2014/main" id="{8D66BD21-A5DA-4592-B752-205B240250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17" y="1401950"/>
            <a:ext cx="504000" cy="504000"/>
          </a:xfrm>
          <a:prstGeom prst="rect">
            <a:avLst/>
          </a:prstGeom>
        </p:spPr>
      </p:pic>
      <p:pic>
        <p:nvPicPr>
          <p:cNvPr id="1069" name="Imagen 106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A83126C-33A4-4CB2-B1F0-28C81BEFF3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44" y="713320"/>
            <a:ext cx="504000" cy="504000"/>
          </a:xfrm>
          <a:prstGeom prst="rect">
            <a:avLst/>
          </a:prstGeom>
        </p:spPr>
      </p:pic>
      <p:pic>
        <p:nvPicPr>
          <p:cNvPr id="1071" name="Imagen 107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3BA9BFEC-9D2B-4C64-BA1C-D3A3CEE349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20" y="3491966"/>
            <a:ext cx="504000" cy="504000"/>
          </a:xfrm>
          <a:prstGeom prst="rect">
            <a:avLst/>
          </a:prstGeom>
        </p:spPr>
      </p:pic>
      <p:pic>
        <p:nvPicPr>
          <p:cNvPr id="1075" name="Imagen 107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3454024-9495-43DA-AD98-5E9DD53B5A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69" y="2335311"/>
            <a:ext cx="504000" cy="504000"/>
          </a:xfrm>
          <a:prstGeom prst="rect">
            <a:avLst/>
          </a:prstGeom>
        </p:spPr>
      </p:pic>
      <p:pic>
        <p:nvPicPr>
          <p:cNvPr id="1077" name="Imagen 1076">
            <a:extLst>
              <a:ext uri="{FF2B5EF4-FFF2-40B4-BE49-F238E27FC236}">
                <a16:creationId xmlns:a16="http://schemas.microsoft.com/office/drawing/2014/main" id="{50FC5B3B-9EDB-47EE-920D-5F79A29CD0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00" y="2654233"/>
            <a:ext cx="504000" cy="504000"/>
          </a:xfrm>
          <a:prstGeom prst="rect">
            <a:avLst/>
          </a:prstGeom>
        </p:spPr>
      </p:pic>
      <p:pic>
        <p:nvPicPr>
          <p:cNvPr id="1079" name="Imagen 107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1677898-CB68-4FDA-BEF4-95437CC0B6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69" y="198780"/>
            <a:ext cx="504000" cy="504000"/>
          </a:xfrm>
          <a:prstGeom prst="rect">
            <a:avLst/>
          </a:prstGeom>
        </p:spPr>
      </p:pic>
      <p:pic>
        <p:nvPicPr>
          <p:cNvPr id="1081" name="Imagen 108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77AD4FDC-FD9C-486C-B075-E49699CF0A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29" y="109964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1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8E85D-AAFF-479A-AC94-77A7E4F1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0AB08-AD95-4358-8774-E6D8A9116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329176-064A-40E3-BCFE-7082557137B1}"/>
              </a:ext>
            </a:extLst>
          </p:cNvPr>
          <p:cNvSpPr/>
          <p:nvPr/>
        </p:nvSpPr>
        <p:spPr>
          <a:xfrm>
            <a:off x="762000" y="1430337"/>
            <a:ext cx="10758487" cy="2943225"/>
          </a:xfrm>
          <a:prstGeom prst="rect">
            <a:avLst/>
          </a:prstGeom>
          <a:solidFill>
            <a:srgbClr val="FF797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75CFEA-C167-46B3-A7B8-25DFC7CC4EC2}"/>
              </a:ext>
            </a:extLst>
          </p:cNvPr>
          <p:cNvSpPr txBox="1"/>
          <p:nvPr/>
        </p:nvSpPr>
        <p:spPr>
          <a:xfrm>
            <a:off x="947738" y="1970925"/>
            <a:ext cx="106489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Start</a:t>
            </a:r>
            <a:r>
              <a:rPr lang="es-ES" sz="115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</a:t>
            </a:r>
            <a:r>
              <a:rPr lang="es-ES" sz="115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again</a:t>
            </a:r>
            <a:endParaRPr lang="es-ES" sz="11500" dirty="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6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B3F8524-4D15-4C90-8CFE-AE21F5E772ED}"/>
              </a:ext>
            </a:extLst>
          </p:cNvPr>
          <p:cNvSpPr/>
          <p:nvPr/>
        </p:nvSpPr>
        <p:spPr>
          <a:xfrm>
            <a:off x="575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thank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254F81C-9ACB-43AD-81AD-7ECFD89C1DB3}"/>
              </a:ext>
            </a:extLst>
          </p:cNvPr>
          <p:cNvSpPr/>
          <p:nvPr/>
        </p:nvSpPr>
        <p:spPr>
          <a:xfrm>
            <a:off x="683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visit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015DDB6-0E6F-4873-900A-FBAD73C68A1F}"/>
              </a:ext>
            </a:extLst>
          </p:cNvPr>
          <p:cNvSpPr/>
          <p:nvPr/>
        </p:nvSpPr>
        <p:spPr>
          <a:xfrm>
            <a:off x="575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like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D89A189-9744-43F2-BF7B-436F972A0A7D}"/>
              </a:ext>
            </a:extLst>
          </p:cNvPr>
          <p:cNvSpPr/>
          <p:nvPr/>
        </p:nvSpPr>
        <p:spPr>
          <a:xfrm>
            <a:off x="683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talk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C883C9E-48CA-49EE-B47F-07FEE82DD853}"/>
              </a:ext>
            </a:extLst>
          </p:cNvPr>
          <p:cNvSpPr/>
          <p:nvPr/>
        </p:nvSpPr>
        <p:spPr>
          <a:xfrm>
            <a:off x="575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travel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C0ECA13-7151-4B9F-8523-F181AFDEC890}"/>
              </a:ext>
            </a:extLst>
          </p:cNvPr>
          <p:cNvSpPr/>
          <p:nvPr/>
        </p:nvSpPr>
        <p:spPr>
          <a:xfrm>
            <a:off x="683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Want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553463C-CBB7-4D7B-8525-BAE62A7A83C2}"/>
              </a:ext>
            </a:extLst>
          </p:cNvPr>
          <p:cNvSpPr/>
          <p:nvPr/>
        </p:nvSpPr>
        <p:spPr>
          <a:xfrm>
            <a:off x="251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finish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C033B0E-75A9-4CD6-813B-421136AE109E}"/>
              </a:ext>
            </a:extLst>
          </p:cNvPr>
          <p:cNvSpPr/>
          <p:nvPr/>
        </p:nvSpPr>
        <p:spPr>
          <a:xfrm>
            <a:off x="359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open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1572285-8E4E-4516-B363-40316B99F5E4}"/>
              </a:ext>
            </a:extLst>
          </p:cNvPr>
          <p:cNvSpPr/>
          <p:nvPr/>
        </p:nvSpPr>
        <p:spPr>
          <a:xfrm>
            <a:off x="467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see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02426-EB2F-4B43-9E3D-36A99CCFA68C}"/>
              </a:ext>
            </a:extLst>
          </p:cNvPr>
          <p:cNvSpPr/>
          <p:nvPr/>
        </p:nvSpPr>
        <p:spPr>
          <a:xfrm>
            <a:off x="575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forbid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AD4CC97-13B8-4D12-A14D-F98377A007D5}"/>
              </a:ext>
            </a:extLst>
          </p:cNvPr>
          <p:cNvSpPr/>
          <p:nvPr/>
        </p:nvSpPr>
        <p:spPr>
          <a:xfrm>
            <a:off x="683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write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644EB9A-2C1D-45DE-882E-C406B11261B0}"/>
              </a:ext>
            </a:extLst>
          </p:cNvPr>
          <p:cNvSpPr/>
          <p:nvPr/>
        </p:nvSpPr>
        <p:spPr>
          <a:xfrm>
            <a:off x="575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love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35079FA-BC7E-4E51-A20A-4B35DE68A2A7}"/>
              </a:ext>
            </a:extLst>
          </p:cNvPr>
          <p:cNvSpPr/>
          <p:nvPr/>
        </p:nvSpPr>
        <p:spPr>
          <a:xfrm>
            <a:off x="683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wait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9EE4E3F-77BD-44EC-AC3D-BCF7354EF1BF}"/>
              </a:ext>
            </a:extLst>
          </p:cNvPr>
          <p:cNvSpPr/>
          <p:nvPr/>
        </p:nvSpPr>
        <p:spPr>
          <a:xfrm>
            <a:off x="791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study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EF9ABA4-E89E-4E9A-AD16-078FCD84D4FC}"/>
              </a:ext>
            </a:extLst>
          </p:cNvPr>
          <p:cNvSpPr/>
          <p:nvPr/>
        </p:nvSpPr>
        <p:spPr>
          <a:xfrm>
            <a:off x="791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paint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01E077FB-5EBF-4505-8B06-BE1D9A627868}"/>
              </a:ext>
            </a:extLst>
          </p:cNvPr>
          <p:cNvSpPr/>
          <p:nvPr/>
        </p:nvSpPr>
        <p:spPr>
          <a:xfrm>
            <a:off x="791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use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DA56E82-6A89-43AE-BE11-98A80002EB63}"/>
              </a:ext>
            </a:extLst>
          </p:cNvPr>
          <p:cNvSpPr/>
          <p:nvPr/>
        </p:nvSpPr>
        <p:spPr>
          <a:xfrm>
            <a:off x="791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walk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F3BED9A-144D-4800-B594-E7D1BBC13765}"/>
              </a:ext>
            </a:extLst>
          </p:cNvPr>
          <p:cNvSpPr/>
          <p:nvPr/>
        </p:nvSpPr>
        <p:spPr>
          <a:xfrm>
            <a:off x="791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start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78F82AD-73C0-469F-B10A-D02DD5302EB2}"/>
              </a:ext>
            </a:extLst>
          </p:cNvPr>
          <p:cNvSpPr/>
          <p:nvPr/>
        </p:nvSpPr>
        <p:spPr>
          <a:xfrm>
            <a:off x="899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move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6873BC7-4620-4D7D-971B-0322AF45A336}"/>
              </a:ext>
            </a:extLst>
          </p:cNvPr>
          <p:cNvSpPr/>
          <p:nvPr/>
        </p:nvSpPr>
        <p:spPr>
          <a:xfrm>
            <a:off x="899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need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B5CBC81-47A4-49E4-A347-2D0918A4332F}"/>
              </a:ext>
            </a:extLst>
          </p:cNvPr>
          <p:cNvSpPr/>
          <p:nvPr/>
        </p:nvSpPr>
        <p:spPr>
          <a:xfrm>
            <a:off x="899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end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0299794-848B-45F9-B880-144DF8A886CD}"/>
              </a:ext>
            </a:extLst>
          </p:cNvPr>
          <p:cNvSpPr/>
          <p:nvPr/>
        </p:nvSpPr>
        <p:spPr>
          <a:xfrm>
            <a:off x="8992650" y="450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die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92D0728-FA15-4EE1-B511-257226B12E6B}"/>
              </a:ext>
            </a:extLst>
          </p:cNvPr>
          <p:cNvSpPr/>
          <p:nvPr/>
        </p:nvSpPr>
        <p:spPr>
          <a:xfrm>
            <a:off x="899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help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5DF92FE-8E35-42FE-A8A6-2F0644BC1913}"/>
              </a:ext>
            </a:extLst>
          </p:cNvPr>
          <p:cNvSpPr/>
          <p:nvPr/>
        </p:nvSpPr>
        <p:spPr>
          <a:xfrm>
            <a:off x="251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close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BE7D95B-918A-4456-80E7-12A31DA2C419}"/>
              </a:ext>
            </a:extLst>
          </p:cNvPr>
          <p:cNvSpPr/>
          <p:nvPr/>
        </p:nvSpPr>
        <p:spPr>
          <a:xfrm>
            <a:off x="359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agree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19AB0C97-7033-4073-802B-14E6BF8A941E}"/>
              </a:ext>
            </a:extLst>
          </p:cNvPr>
          <p:cNvSpPr/>
          <p:nvPr/>
        </p:nvSpPr>
        <p:spPr>
          <a:xfrm>
            <a:off x="467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ask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05ABC61E-81E6-429F-AC3A-B2D0A6742388}"/>
              </a:ext>
            </a:extLst>
          </p:cNvPr>
          <p:cNvSpPr/>
          <p:nvPr/>
        </p:nvSpPr>
        <p:spPr>
          <a:xfrm>
            <a:off x="575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decide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A765240-476F-4574-B9FB-9EB69989C6D6}"/>
              </a:ext>
            </a:extLst>
          </p:cNvPr>
          <p:cNvSpPr/>
          <p:nvPr/>
        </p:nvSpPr>
        <p:spPr>
          <a:xfrm>
            <a:off x="683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read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B4828B0-EEFC-483E-9E38-0A63F7CA38BD}"/>
              </a:ext>
            </a:extLst>
          </p:cNvPr>
          <p:cNvSpPr/>
          <p:nvPr/>
        </p:nvSpPr>
        <p:spPr>
          <a:xfrm>
            <a:off x="791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run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3141F4A-06CC-4749-A3BB-8711A5B96564}"/>
              </a:ext>
            </a:extLst>
          </p:cNvPr>
          <p:cNvSpPr/>
          <p:nvPr/>
        </p:nvSpPr>
        <p:spPr>
          <a:xfrm>
            <a:off x="899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know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5D4BA8F2-5AF3-4725-9DE6-E5741FA6E93D}"/>
              </a:ext>
            </a:extLst>
          </p:cNvPr>
          <p:cNvSpPr/>
          <p:nvPr/>
        </p:nvSpPr>
        <p:spPr>
          <a:xfrm>
            <a:off x="143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D011D0A-455D-40D2-8ABB-992745EB2A4F}"/>
              </a:ext>
            </a:extLst>
          </p:cNvPr>
          <p:cNvSpPr/>
          <p:nvPr/>
        </p:nvSpPr>
        <p:spPr>
          <a:xfrm>
            <a:off x="10072650" y="55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512C3F86-556A-4DEE-8DE0-372E957A4F19}"/>
              </a:ext>
            </a:extLst>
          </p:cNvPr>
          <p:cNvSpPr/>
          <p:nvPr/>
        </p:nvSpPr>
        <p:spPr>
          <a:xfrm>
            <a:off x="251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drink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65" name="Rectángulo 6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9FCDD40F-3442-40D6-A0C0-D81324A3ADE2}"/>
              </a:ext>
            </a:extLst>
          </p:cNvPr>
          <p:cNvSpPr/>
          <p:nvPr/>
        </p:nvSpPr>
        <p:spPr>
          <a:xfrm>
            <a:off x="359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cook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2457ED3-5A65-4F03-BDC4-4BB3D6C7474E}"/>
              </a:ext>
            </a:extLst>
          </p:cNvPr>
          <p:cNvSpPr/>
          <p:nvPr/>
        </p:nvSpPr>
        <p:spPr>
          <a:xfrm>
            <a:off x="251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fall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A0DEF19D-A5EC-4B57-8AFE-5A831802A6B1}"/>
              </a:ext>
            </a:extLst>
          </p:cNvPr>
          <p:cNvSpPr/>
          <p:nvPr/>
        </p:nvSpPr>
        <p:spPr>
          <a:xfrm>
            <a:off x="359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dream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AAFDB694-EA83-4036-A892-3EE49AC3CADA}"/>
              </a:ext>
            </a:extLst>
          </p:cNvPr>
          <p:cNvSpPr/>
          <p:nvPr/>
        </p:nvSpPr>
        <p:spPr>
          <a:xfrm>
            <a:off x="251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smile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80BC537E-4035-4882-9458-15A67267BB81}"/>
              </a:ext>
            </a:extLst>
          </p:cNvPr>
          <p:cNvSpPr/>
          <p:nvPr/>
        </p:nvSpPr>
        <p:spPr>
          <a:xfrm>
            <a:off x="359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deal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567393B6-0987-483F-87E3-5012619972E7}"/>
              </a:ext>
            </a:extLst>
          </p:cNvPr>
          <p:cNvSpPr/>
          <p:nvPr/>
        </p:nvSpPr>
        <p:spPr>
          <a:xfrm>
            <a:off x="251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eat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71" name="Rectángulo 7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4974DA53-90D9-4952-9157-C1A28530A167}"/>
              </a:ext>
            </a:extLst>
          </p:cNvPr>
          <p:cNvSpPr/>
          <p:nvPr/>
        </p:nvSpPr>
        <p:spPr>
          <a:xfrm>
            <a:off x="359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play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863AFF96-EECB-442B-B79C-0A5E551C3A1F}"/>
              </a:ext>
            </a:extLst>
          </p:cNvPr>
          <p:cNvSpPr/>
          <p:nvPr/>
        </p:nvSpPr>
        <p:spPr>
          <a:xfrm>
            <a:off x="4672650" y="126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jump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8388DC89-60AA-4220-A6C0-B94F405F2DCD}"/>
              </a:ext>
            </a:extLst>
          </p:cNvPr>
          <p:cNvSpPr/>
          <p:nvPr/>
        </p:nvSpPr>
        <p:spPr>
          <a:xfrm>
            <a:off x="4672650" y="234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listen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EC678283-A716-4E15-8DE6-0F4117AF2F29}"/>
              </a:ext>
            </a:extLst>
          </p:cNvPr>
          <p:cNvSpPr/>
          <p:nvPr/>
        </p:nvSpPr>
        <p:spPr>
          <a:xfrm>
            <a:off x="4672650" y="342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set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84EE3F08-F3F2-4F39-B1E5-FBC3490BA060}"/>
              </a:ext>
            </a:extLst>
          </p:cNvPr>
          <p:cNvSpPr/>
          <p:nvPr/>
        </p:nvSpPr>
        <p:spPr>
          <a:xfrm>
            <a:off x="4672650" y="188550"/>
            <a:ext cx="1080000" cy="1080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rPr>
              <a:t>live</a:t>
            </a:r>
            <a:endParaRPr lang="es-ES" dirty="0">
              <a:solidFill>
                <a:schemeClr val="tx1"/>
              </a:solidFill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5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8E85D-AAFF-479A-AC94-77A7E4F1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0AB08-AD95-4358-8774-E6D8A9116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329176-064A-40E3-BCFE-7082557137B1}"/>
              </a:ext>
            </a:extLst>
          </p:cNvPr>
          <p:cNvSpPr/>
          <p:nvPr/>
        </p:nvSpPr>
        <p:spPr>
          <a:xfrm>
            <a:off x="762000" y="1430337"/>
            <a:ext cx="10758487" cy="2943225"/>
          </a:xfrm>
          <a:prstGeom prst="rect">
            <a:avLst/>
          </a:prstGeom>
          <a:solidFill>
            <a:srgbClr val="FF797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75CFEA-C167-46B3-A7B8-25DFC7CC4EC2}"/>
              </a:ext>
            </a:extLst>
          </p:cNvPr>
          <p:cNvSpPr txBox="1"/>
          <p:nvPr/>
        </p:nvSpPr>
        <p:spPr>
          <a:xfrm>
            <a:off x="947738" y="1970925"/>
            <a:ext cx="106489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Start</a:t>
            </a:r>
            <a:r>
              <a:rPr lang="es-ES" sz="11500" dirty="0">
                <a:latin typeface="CCSupersubmarino" panose="02000603000000000000" pitchFamily="2" charset="0"/>
                <a:ea typeface="CCSupersubmarino" panose="02000603000000000000" pitchFamily="2" charset="0"/>
              </a:rPr>
              <a:t> </a:t>
            </a:r>
            <a:r>
              <a:rPr lang="es-ES" sz="11500" dirty="0" err="1">
                <a:latin typeface="CCSupersubmarino" panose="02000603000000000000" pitchFamily="2" charset="0"/>
                <a:ea typeface="CCSupersubmarino" panose="02000603000000000000" pitchFamily="2" charset="0"/>
              </a:rPr>
              <a:t>again</a:t>
            </a:r>
            <a:endParaRPr lang="es-ES" sz="11500" dirty="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90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53</Words>
  <Application>Microsoft Office PowerPoint</Application>
  <PresentationFormat>Panorámica</PresentationFormat>
  <Paragraphs>46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Calibri Light</vt:lpstr>
      <vt:lpstr>CCSupersubmarino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Ainhoa González</cp:lastModifiedBy>
  <cp:revision>11</cp:revision>
  <dcterms:created xsi:type="dcterms:W3CDTF">2020-06-18T08:56:53Z</dcterms:created>
  <dcterms:modified xsi:type="dcterms:W3CDTF">2020-06-18T10:39:58Z</dcterms:modified>
</cp:coreProperties>
</file>