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CSupersubmarino" panose="02000603000000000000" pitchFamily="2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  <a:srgbClr val="C57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5F74-670A-442F-84B7-3FA9345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D27E7-7DD0-4EDC-803B-C2E152BDF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2953B-90A6-47CB-AE90-20A3C050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B7326-E21E-44FE-B92C-45B82D9B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D4EB2-7277-4379-AA6F-7A2A9529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06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EC71F-4109-4487-B670-45E1F7CE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C431B-1DB5-4F70-B4F3-0990D686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BE322-E4C4-4573-9DEB-6FA8BB9B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543AE-FE74-4E29-BBF0-F5BD6716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CCCCD-94DF-4B8E-8C4E-E8E21C92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5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51AE83-7426-442A-88F9-F43D72572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C976B-EDE7-4A0F-B7D5-8CA5524D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8C7C1-6CE0-4DDA-B54D-E9B18FAE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190BD-EEDF-4B90-B015-2151CAA5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6A3B7-E605-4B0B-9328-CAFE3438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4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59AA-BD27-4643-9AD6-963F8842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3FF98-DB1A-4195-AFEF-61B836B1A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D34E25-C3AC-4A21-800C-35CEC14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8A4E8-EB85-427D-BECC-B747A1D9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9A20B-CBAA-41E2-936B-0BF84F9F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95BA8-D5E7-4FE4-BB05-B9535E21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CC893-A109-43BD-B08B-2A22E6F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42CAB-CBC4-414B-BE11-D11911F2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FBDFD-7191-45B9-AA42-42F27317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CAA9A-62A6-4C7D-B726-193655E6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1FF5E-4F3E-41E4-A52C-D05060CB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6B979-10A0-4EB0-A126-646F0281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C70CB-C896-419C-85B1-1491EB00C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4B5BCB-81F5-4CA5-90C5-010C506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3663E-8B6D-43A6-B092-F9B1CFE2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54E767-1934-4337-BC4E-3727B40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6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92A13-FCC7-413A-8F25-89ABC863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FB8A1-83D4-498C-ABDA-C78DB577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4F598-4712-4759-8587-9BA4382B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C8E306-ADBF-4E69-95E4-6A6F207A9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368565-B459-491A-9E46-557FC80FE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CC53BA-0BD4-4C5F-AC08-A430DC4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1EF9F3-121B-49C7-B099-0CE3EA0A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51FC9B-3511-43B7-ACD8-4E6EC3A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58EF-41E9-4651-95FB-A00FA3E1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A9AE4E-65D8-4328-B098-D333E5A0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E9966D-432D-46DC-9DD0-086FCC5F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9EA386-58BD-49F7-9C86-25DE1135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94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CB7F67-38D5-4A53-9F58-88C7CC8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8068E9-AF82-4158-ABAA-7201BA78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815F61-C8BA-4C3C-AE79-14A1C9B5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8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A6755-8558-499A-967E-055FB09B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825EF-F714-4E80-9B3D-393A52A2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B9C53-7D37-4E5C-B7C6-BBF3CD59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236C6-63C2-45B2-A2F4-B3B3CE5F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4FCF90-1920-45A9-8219-04BAE7A3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BAE28-3D1A-4D23-A45A-084FBD0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5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8335-A761-45AF-9C86-43EAF400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1D1B26-9C8F-4107-9233-F130731F4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DB72FF-57B4-4491-9458-C300D30A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7D787-881B-4839-ABE7-C362F3D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EF3AF-A745-490A-B189-533DB516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1740A-194A-409C-81EF-457A593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E89A35-FD7F-4A49-BF04-DA59F624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FCC9-7267-4064-93B0-8A91D271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3DD25-E916-4BEE-BC1C-7F0AF8649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5996-33F3-4109-82F0-48721F4FE55F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01C85-F3E0-49CB-97D1-84F0F052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CA996-D867-4908-948B-D909C1D1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A718AC8A-CF9D-4C3C-B0FF-022CA86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3077683"/>
            <a:ext cx="2880000" cy="288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32789749-8AB2-4E07-994E-D99B218C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67" y="3077683"/>
            <a:ext cx="2880000" cy="288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951AAFE9-6000-4A97-92CB-A8E1FF71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3" y="3077683"/>
            <a:ext cx="2880000" cy="288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13131341-22D6-4EFC-BCB8-3E47B50E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33" y="3077683"/>
            <a:ext cx="2880000" cy="2880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B819DDC-B337-458C-A626-878464C4A0DE}"/>
              </a:ext>
            </a:extLst>
          </p:cNvPr>
          <p:cNvSpPr/>
          <p:nvPr/>
        </p:nvSpPr>
        <p:spPr>
          <a:xfrm>
            <a:off x="346229" y="443883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BD399-4FB3-4F6E-8D12-A639D0B70F68}"/>
              </a:ext>
            </a:extLst>
          </p:cNvPr>
          <p:cNvSpPr txBox="1"/>
          <p:nvPr/>
        </p:nvSpPr>
        <p:spPr>
          <a:xfrm>
            <a:off x="361539" y="452522"/>
            <a:ext cx="1124031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¿Cuál de estos búhos es de color </a:t>
            </a: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rojo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5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3632BEF3-4FC7-4FFB-A79F-3A023934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02" y="3080798"/>
            <a:ext cx="2880000" cy="288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1219D049-A197-4C9F-971E-A02D74067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53" y="3080798"/>
            <a:ext cx="2880000" cy="288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0FBAA0CA-E908-48E2-80AC-3E6C9700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1" y="3080798"/>
            <a:ext cx="2880000" cy="288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D66A0E70-3BE2-4E26-946E-0ADF4B734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0798"/>
            <a:ext cx="2880000" cy="288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6DB8DF9-B55F-4404-B466-7882BBCD978C}"/>
              </a:ext>
            </a:extLst>
          </p:cNvPr>
          <p:cNvSpPr/>
          <p:nvPr/>
        </p:nvSpPr>
        <p:spPr>
          <a:xfrm>
            <a:off x="471996" y="284085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1604CC-8C66-471E-9A24-ECB10B9FD0CF}"/>
              </a:ext>
            </a:extLst>
          </p:cNvPr>
          <p:cNvSpPr txBox="1"/>
          <p:nvPr/>
        </p:nvSpPr>
        <p:spPr>
          <a:xfrm>
            <a:off x="781235" y="284085"/>
            <a:ext cx="1068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¿Cuál de estos búhos es </a:t>
            </a: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rojo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  <p:sp>
        <p:nvSpPr>
          <p:cNvPr id="15" name="Símbolo &quot;No permitido&quot; 14">
            <a:extLst>
              <a:ext uri="{FF2B5EF4-FFF2-40B4-BE49-F238E27FC236}">
                <a16:creationId xmlns:a16="http://schemas.microsoft.com/office/drawing/2014/main" id="{DD307255-ECDA-498C-B122-62EFBDAE8514}"/>
              </a:ext>
            </a:extLst>
          </p:cNvPr>
          <p:cNvSpPr/>
          <p:nvPr/>
        </p:nvSpPr>
        <p:spPr>
          <a:xfrm>
            <a:off x="3060451" y="372862"/>
            <a:ext cx="6301353" cy="6112276"/>
          </a:xfrm>
          <a:prstGeom prst="noSmoking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3632BEF3-4FC7-4FFB-A79F-3A023934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98" y="3071562"/>
            <a:ext cx="2880000" cy="288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1219D049-A197-4C9F-971E-A02D74067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49" y="3071562"/>
            <a:ext cx="2880000" cy="288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0FBAA0CA-E908-48E2-80AC-3E6C9700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47" y="3071562"/>
            <a:ext cx="2880000" cy="288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D66A0E70-3BE2-4E26-946E-0ADF4B734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4" y="3071562"/>
            <a:ext cx="2880000" cy="288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6DB8DF9-B55F-4404-B466-7882BBCD978C}"/>
              </a:ext>
            </a:extLst>
          </p:cNvPr>
          <p:cNvSpPr/>
          <p:nvPr/>
        </p:nvSpPr>
        <p:spPr>
          <a:xfrm>
            <a:off x="471996" y="284085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1604CC-8C66-471E-9A24-ECB10B9FD0CF}"/>
              </a:ext>
            </a:extLst>
          </p:cNvPr>
          <p:cNvSpPr txBox="1"/>
          <p:nvPr/>
        </p:nvSpPr>
        <p:spPr>
          <a:xfrm>
            <a:off x="781235" y="284085"/>
            <a:ext cx="1068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¿Cuál de estos búhos es </a:t>
            </a:r>
            <a:r>
              <a:rPr lang="es-E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amarillo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?</a:t>
            </a:r>
          </a:p>
        </p:txBody>
      </p:sp>
      <p:sp>
        <p:nvSpPr>
          <p:cNvPr id="10" name="Símbolo &quot;No permitido&quot; 9">
            <a:extLst>
              <a:ext uri="{FF2B5EF4-FFF2-40B4-BE49-F238E27FC236}">
                <a16:creationId xmlns:a16="http://schemas.microsoft.com/office/drawing/2014/main" id="{6464D2EB-6B4D-49A1-9878-E1CFBB8E8B45}"/>
              </a:ext>
            </a:extLst>
          </p:cNvPr>
          <p:cNvSpPr/>
          <p:nvPr/>
        </p:nvSpPr>
        <p:spPr>
          <a:xfrm>
            <a:off x="3060451" y="372862"/>
            <a:ext cx="6301353" cy="6112276"/>
          </a:xfrm>
          <a:prstGeom prst="noSmoking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CCSupersubmarino</vt:lpstr>
      <vt:lpstr>Calibri Light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6</cp:revision>
  <dcterms:created xsi:type="dcterms:W3CDTF">2020-06-16T12:47:59Z</dcterms:created>
  <dcterms:modified xsi:type="dcterms:W3CDTF">2020-06-17T10:25:25Z</dcterms:modified>
</cp:coreProperties>
</file>