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927EE-A7C2-4C7A-BCD3-D4EAE351A275}" v="75" dt="2020-06-08T16:09:47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1DD7-B891-4FF5-AA13-C5061CA8514B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CCAA3-85D2-4CDE-8FCA-3EA066EB56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14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98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08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36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16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75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9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8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01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75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3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2D4C-38DC-4944-87B3-5CF9075092C4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23C1-AF1A-4C2F-A1C3-3D1B525A33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7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E2E60AC-D155-433D-9D41-A23044E8E1FA}"/>
              </a:ext>
            </a:extLst>
          </p:cNvPr>
          <p:cNvSpPr txBox="1"/>
          <p:nvPr/>
        </p:nvSpPr>
        <p:spPr>
          <a:xfrm>
            <a:off x="651769" y="186431"/>
            <a:ext cx="860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 curso </a:t>
            </a:r>
            <a:r>
              <a:rPr lang="es-ES" sz="4000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2019-2020</a:t>
            </a:r>
          </a:p>
        </p:txBody>
      </p:sp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1640EC5E-D4BD-4311-A5FD-1AA77135990B}"/>
              </a:ext>
            </a:extLst>
          </p:cNvPr>
          <p:cNvSpPr/>
          <p:nvPr/>
        </p:nvSpPr>
        <p:spPr>
          <a:xfrm>
            <a:off x="595407" y="974895"/>
            <a:ext cx="3302493" cy="2299316"/>
          </a:xfrm>
          <a:prstGeom prst="wedgeRoundRectCallout">
            <a:avLst>
              <a:gd name="adj1" fmla="val -38281"/>
              <a:gd name="adj2" fmla="val 66441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BB11A1-0ADA-4EB4-85C9-40EBF373E0BB}"/>
              </a:ext>
            </a:extLst>
          </p:cNvPr>
          <p:cNvSpPr txBox="1"/>
          <p:nvPr/>
        </p:nvSpPr>
        <p:spPr>
          <a:xfrm>
            <a:off x="1313154" y="1072333"/>
            <a:ext cx="197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rgbClr val="00B050"/>
                </a:solidFill>
                <a:latin typeface="Bahnschrift Condensed" panose="020B0502040204020203" pitchFamily="34" charset="0"/>
              </a:rPr>
              <a:t>Antes pensaba que…</a:t>
            </a:r>
          </a:p>
        </p:txBody>
      </p:sp>
      <p:sp>
        <p:nvSpPr>
          <p:cNvPr id="8" name="Bocadillo: rectángulo con esquinas redondeadas 7">
            <a:extLst>
              <a:ext uri="{FF2B5EF4-FFF2-40B4-BE49-F238E27FC236}">
                <a16:creationId xmlns:a16="http://schemas.microsoft.com/office/drawing/2014/main" id="{48226658-4836-445B-95FC-1E576F2A524D}"/>
              </a:ext>
            </a:extLst>
          </p:cNvPr>
          <p:cNvSpPr/>
          <p:nvPr/>
        </p:nvSpPr>
        <p:spPr>
          <a:xfrm>
            <a:off x="651768" y="4211715"/>
            <a:ext cx="3302493" cy="2299316"/>
          </a:xfrm>
          <a:prstGeom prst="wedgeRoundRectCallout">
            <a:avLst>
              <a:gd name="adj1" fmla="val -38281"/>
              <a:gd name="adj2" fmla="val 66441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11400D5-B786-4C2A-A727-5BD7109CCFC1}"/>
              </a:ext>
            </a:extLst>
          </p:cNvPr>
          <p:cNvSpPr txBox="1"/>
          <p:nvPr/>
        </p:nvSpPr>
        <p:spPr>
          <a:xfrm>
            <a:off x="1313154" y="4280516"/>
            <a:ext cx="197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rgbClr val="00B050"/>
                </a:solidFill>
                <a:latin typeface="Bahnschrift Condensed" panose="020B0502040204020203" pitchFamily="34" charset="0"/>
              </a:rPr>
              <a:t>Pero ahora pienso que…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7018937A-D49A-432F-8681-E20F4491C2DE}"/>
              </a:ext>
            </a:extLst>
          </p:cNvPr>
          <p:cNvSpPr/>
          <p:nvPr/>
        </p:nvSpPr>
        <p:spPr>
          <a:xfrm>
            <a:off x="2161103" y="3386006"/>
            <a:ext cx="360287" cy="71391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 descr="Imagen que contiene plato, reloj&#10;&#10;Descripción generada automáticamente">
            <a:extLst>
              <a:ext uri="{FF2B5EF4-FFF2-40B4-BE49-F238E27FC236}">
                <a16:creationId xmlns:a16="http://schemas.microsoft.com/office/drawing/2014/main" id="{78DC1985-9E0E-44E0-AB9C-82DE48DEF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347" y="2950453"/>
            <a:ext cx="713914" cy="713914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A9386E6-FC81-4925-B967-FC068519AE3C}"/>
              </a:ext>
            </a:extLst>
          </p:cNvPr>
          <p:cNvSpPr/>
          <p:nvPr/>
        </p:nvSpPr>
        <p:spPr>
          <a:xfrm>
            <a:off x="4147794" y="1129685"/>
            <a:ext cx="5468201" cy="57656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AFAEE88-726C-4ED1-8AA2-D863240E53AD}"/>
              </a:ext>
            </a:extLst>
          </p:cNvPr>
          <p:cNvSpPr/>
          <p:nvPr/>
        </p:nvSpPr>
        <p:spPr>
          <a:xfrm>
            <a:off x="4164075" y="1776949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3BF3A4E-C42A-49C4-9F0A-9D6FAE3CB7C2}"/>
              </a:ext>
            </a:extLst>
          </p:cNvPr>
          <p:cNvSpPr/>
          <p:nvPr/>
        </p:nvSpPr>
        <p:spPr>
          <a:xfrm>
            <a:off x="6008101" y="1776949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3920A2B-2249-4960-A207-6D4C17AD4B14}"/>
              </a:ext>
            </a:extLst>
          </p:cNvPr>
          <p:cNvSpPr/>
          <p:nvPr/>
        </p:nvSpPr>
        <p:spPr>
          <a:xfrm>
            <a:off x="7812048" y="1776948"/>
            <a:ext cx="1803947" cy="18638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332030F-F543-4B43-AD50-6D96FE2B5254}"/>
              </a:ext>
            </a:extLst>
          </p:cNvPr>
          <p:cNvSpPr txBox="1"/>
          <p:nvPr/>
        </p:nvSpPr>
        <p:spPr>
          <a:xfrm>
            <a:off x="4181114" y="1164624"/>
            <a:ext cx="54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cap="all" dirty="0">
                <a:solidFill>
                  <a:schemeClr val="accent2"/>
                </a:solidFill>
                <a:latin typeface="Bahnschrift Condensed" panose="020B0502040204020203" pitchFamily="34" charset="0"/>
              </a:rPr>
              <a:t>3 cosas que he aprendido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7EC413C-D655-44D3-ABF0-89A7AB80B60F}"/>
              </a:ext>
            </a:extLst>
          </p:cNvPr>
          <p:cNvSpPr/>
          <p:nvPr/>
        </p:nvSpPr>
        <p:spPr>
          <a:xfrm>
            <a:off x="5427179" y="3820358"/>
            <a:ext cx="2965790" cy="285121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FDBB37A-6DB7-4F25-ACE4-2EC42530EFA8}"/>
              </a:ext>
            </a:extLst>
          </p:cNvPr>
          <p:cNvSpPr txBox="1"/>
          <p:nvPr/>
        </p:nvSpPr>
        <p:spPr>
          <a:xfrm rot="16200000">
            <a:off x="5577344" y="4259136"/>
            <a:ext cx="2609100" cy="22974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s-ES" cap="all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Reflexiones sobre este año</a:t>
            </a:r>
          </a:p>
        </p:txBody>
      </p:sp>
    </p:spTree>
    <p:extLst>
      <p:ext uri="{BB962C8B-B14F-4D97-AF65-F5344CB8AC3E}">
        <p14:creationId xmlns:p14="http://schemas.microsoft.com/office/powerpoint/2010/main" val="234994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80F7908-5F66-49BD-96DF-38825F55027E}"/>
              </a:ext>
            </a:extLst>
          </p:cNvPr>
          <p:cNvSpPr txBox="1"/>
          <p:nvPr/>
        </p:nvSpPr>
        <p:spPr>
          <a:xfrm>
            <a:off x="692459" y="1597980"/>
            <a:ext cx="3053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8818BDD-96BE-4C8E-B9A2-26BFBF99B6E0}"/>
              </a:ext>
            </a:extLst>
          </p:cNvPr>
          <p:cNvSpPr txBox="1"/>
          <p:nvPr/>
        </p:nvSpPr>
        <p:spPr>
          <a:xfrm>
            <a:off x="692459" y="4983022"/>
            <a:ext cx="3053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7B23FAF-4CF6-407C-BAF1-C986FDF26551}"/>
              </a:ext>
            </a:extLst>
          </p:cNvPr>
          <p:cNvSpPr txBox="1"/>
          <p:nvPr/>
        </p:nvSpPr>
        <p:spPr>
          <a:xfrm>
            <a:off x="5566299" y="4983021"/>
            <a:ext cx="2707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7ED228A-043B-4C0C-9101-44DF36EF8A32}"/>
              </a:ext>
            </a:extLst>
          </p:cNvPr>
          <p:cNvSpPr txBox="1"/>
          <p:nvPr/>
        </p:nvSpPr>
        <p:spPr>
          <a:xfrm>
            <a:off x="4225771" y="1903401"/>
            <a:ext cx="167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DD5EE5A-560D-4268-9D6C-C79917C615D2}"/>
              </a:ext>
            </a:extLst>
          </p:cNvPr>
          <p:cNvSpPr txBox="1"/>
          <p:nvPr/>
        </p:nvSpPr>
        <p:spPr>
          <a:xfrm>
            <a:off x="6081203" y="1903401"/>
            <a:ext cx="167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76641D-F77C-432E-B6C6-70BBA6C0546D}"/>
              </a:ext>
            </a:extLst>
          </p:cNvPr>
          <p:cNvSpPr txBox="1"/>
          <p:nvPr/>
        </p:nvSpPr>
        <p:spPr>
          <a:xfrm>
            <a:off x="7849340" y="1903401"/>
            <a:ext cx="167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845178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1309</TotalTime>
  <Words>27</Words>
  <Application>Microsoft Office PowerPoint</Application>
  <PresentationFormat>A4 (210 x 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Arial</vt:lpstr>
      <vt:lpstr>Bahnschrift Condensed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García Prats</dc:creator>
  <cp:lastModifiedBy>Cristina García Prats</cp:lastModifiedBy>
  <cp:revision>2</cp:revision>
  <dcterms:created xsi:type="dcterms:W3CDTF">2020-06-07T18:21:16Z</dcterms:created>
  <dcterms:modified xsi:type="dcterms:W3CDTF">2020-06-08T16:10:51Z</dcterms:modified>
</cp:coreProperties>
</file>