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6C927EE-A7C2-4C7A-BCD3-D4EAE351A275}" v="75" dt="2020-06-08T16:09:47.20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58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091DD7-B891-4FF5-AA13-C5061CA8514B}" type="datetimeFigureOut">
              <a:rPr lang="es-ES" smtClean="0"/>
              <a:t>11/06/2020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4CCAA3-85D2-4CDE-8FCA-3EA066EB567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511458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12D4C-38DC-4944-87B3-5CF9075092C4}" type="datetimeFigureOut">
              <a:rPr lang="es-ES" smtClean="0"/>
              <a:t>11/06/2020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623C1-AF1A-4C2F-A1C3-3D1B525A33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86982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12D4C-38DC-4944-87B3-5CF9075092C4}" type="datetimeFigureOut">
              <a:rPr lang="es-ES" smtClean="0"/>
              <a:t>11/06/2020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623C1-AF1A-4C2F-A1C3-3D1B525A33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8049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12D4C-38DC-4944-87B3-5CF9075092C4}" type="datetimeFigureOut">
              <a:rPr lang="es-ES" smtClean="0"/>
              <a:t>11/06/2020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623C1-AF1A-4C2F-A1C3-3D1B525A33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31080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12D4C-38DC-4944-87B3-5CF9075092C4}" type="datetimeFigureOut">
              <a:rPr lang="es-ES" smtClean="0"/>
              <a:t>11/06/2020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623C1-AF1A-4C2F-A1C3-3D1B525A33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53362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12D4C-38DC-4944-87B3-5CF9075092C4}" type="datetimeFigureOut">
              <a:rPr lang="es-ES" smtClean="0"/>
              <a:t>11/06/2020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623C1-AF1A-4C2F-A1C3-3D1B525A33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79163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12D4C-38DC-4944-87B3-5CF9075092C4}" type="datetimeFigureOut">
              <a:rPr lang="es-ES" smtClean="0"/>
              <a:t>11/06/2020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623C1-AF1A-4C2F-A1C3-3D1B525A33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43750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12D4C-38DC-4944-87B3-5CF9075092C4}" type="datetimeFigureOut">
              <a:rPr lang="es-ES" smtClean="0"/>
              <a:t>11/06/2020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623C1-AF1A-4C2F-A1C3-3D1B525A33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7792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12D4C-38DC-4944-87B3-5CF9075092C4}" type="datetimeFigureOut">
              <a:rPr lang="es-ES" smtClean="0"/>
              <a:t>11/06/2020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623C1-AF1A-4C2F-A1C3-3D1B525A33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74858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12D4C-38DC-4944-87B3-5CF9075092C4}" type="datetimeFigureOut">
              <a:rPr lang="es-ES" smtClean="0"/>
              <a:t>11/06/2020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623C1-AF1A-4C2F-A1C3-3D1B525A33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54014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12D4C-38DC-4944-87B3-5CF9075092C4}" type="datetimeFigureOut">
              <a:rPr lang="es-ES" smtClean="0"/>
              <a:t>11/06/2020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623C1-AF1A-4C2F-A1C3-3D1B525A33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00759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12D4C-38DC-4944-87B3-5CF9075092C4}" type="datetimeFigureOut">
              <a:rPr lang="es-ES" smtClean="0"/>
              <a:t>11/06/2020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623C1-AF1A-4C2F-A1C3-3D1B525A33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64380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A12D4C-38DC-4944-87B3-5CF9075092C4}" type="datetimeFigureOut">
              <a:rPr lang="es-ES" smtClean="0"/>
              <a:t>11/06/2020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7623C1-AF1A-4C2F-A1C3-3D1B525A33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00792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1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3E2E60AC-D155-433D-9D41-A23044E8E1FA}"/>
              </a:ext>
            </a:extLst>
          </p:cNvPr>
          <p:cNvSpPr txBox="1"/>
          <p:nvPr/>
        </p:nvSpPr>
        <p:spPr>
          <a:xfrm>
            <a:off x="1879231" y="280317"/>
            <a:ext cx="45696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000" dirty="0">
                <a:solidFill>
                  <a:schemeClr val="accent5">
                    <a:lumMod val="60000"/>
                    <a:lumOff val="4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Mi curso </a:t>
            </a:r>
            <a:r>
              <a:rPr lang="es-ES" sz="4000" dirty="0">
                <a:solidFill>
                  <a:schemeClr val="accent5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2019-2020</a:t>
            </a:r>
          </a:p>
        </p:txBody>
      </p:sp>
      <p:sp>
        <p:nvSpPr>
          <p:cNvPr id="6" name="Bocadillo: rectángulo con esquinas redondeadas 5">
            <a:extLst>
              <a:ext uri="{FF2B5EF4-FFF2-40B4-BE49-F238E27FC236}">
                <a16:creationId xmlns:a16="http://schemas.microsoft.com/office/drawing/2014/main" id="{1640EC5E-D4BD-4311-A5FD-1AA77135990B}"/>
              </a:ext>
            </a:extLst>
          </p:cNvPr>
          <p:cNvSpPr/>
          <p:nvPr/>
        </p:nvSpPr>
        <p:spPr>
          <a:xfrm>
            <a:off x="628158" y="1417969"/>
            <a:ext cx="3302493" cy="2299316"/>
          </a:xfrm>
          <a:prstGeom prst="wedgeRoundRectCallout">
            <a:avLst>
              <a:gd name="adj1" fmla="val -38281"/>
              <a:gd name="adj2" fmla="val 66441"/>
              <a:gd name="adj3" fmla="val 16667"/>
            </a:avLst>
          </a:prstGeom>
          <a:solidFill>
            <a:schemeClr val="bg1"/>
          </a:solidFill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ACBB11A1-0ADA-4EB4-85C9-40EBF373E0BB}"/>
              </a:ext>
            </a:extLst>
          </p:cNvPr>
          <p:cNvSpPr txBox="1"/>
          <p:nvPr/>
        </p:nvSpPr>
        <p:spPr>
          <a:xfrm>
            <a:off x="1262342" y="1521587"/>
            <a:ext cx="1979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cap="all" dirty="0">
                <a:solidFill>
                  <a:schemeClr val="accent5">
                    <a:lumMod val="60000"/>
                    <a:lumOff val="40000"/>
                  </a:schemeClr>
                </a:solidFill>
                <a:latin typeface="Bahnschrift Condensed" panose="020B0502040204020203" pitchFamily="34" charset="0"/>
              </a:rPr>
              <a:t>Antes pensaba que…</a:t>
            </a:r>
          </a:p>
        </p:txBody>
      </p:sp>
      <p:sp>
        <p:nvSpPr>
          <p:cNvPr id="8" name="Bocadillo: rectángulo con esquinas redondeadas 7">
            <a:extLst>
              <a:ext uri="{FF2B5EF4-FFF2-40B4-BE49-F238E27FC236}">
                <a16:creationId xmlns:a16="http://schemas.microsoft.com/office/drawing/2014/main" id="{48226658-4836-445B-95FC-1E576F2A524D}"/>
              </a:ext>
            </a:extLst>
          </p:cNvPr>
          <p:cNvSpPr/>
          <p:nvPr/>
        </p:nvSpPr>
        <p:spPr>
          <a:xfrm>
            <a:off x="651768" y="4211715"/>
            <a:ext cx="3302493" cy="2299316"/>
          </a:xfrm>
          <a:prstGeom prst="wedgeRoundRectCallout">
            <a:avLst>
              <a:gd name="adj1" fmla="val -38281"/>
              <a:gd name="adj2" fmla="val 66441"/>
              <a:gd name="adj3" fmla="val 16667"/>
            </a:avLst>
          </a:prstGeom>
          <a:solidFill>
            <a:schemeClr val="bg1"/>
          </a:solidFill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511400D5-B786-4C2A-A727-5BD7109CCFC1}"/>
              </a:ext>
            </a:extLst>
          </p:cNvPr>
          <p:cNvSpPr txBox="1"/>
          <p:nvPr/>
        </p:nvSpPr>
        <p:spPr>
          <a:xfrm>
            <a:off x="1180028" y="4288347"/>
            <a:ext cx="22459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cap="all" dirty="0">
                <a:solidFill>
                  <a:schemeClr val="accent1">
                    <a:lumMod val="75000"/>
                  </a:schemeClr>
                </a:solidFill>
                <a:latin typeface="Bahnschrift Condensed" panose="020B0502040204020203" pitchFamily="34" charset="0"/>
              </a:rPr>
              <a:t>Pero ahora pienso que…</a:t>
            </a:r>
          </a:p>
        </p:txBody>
      </p:sp>
      <p:sp>
        <p:nvSpPr>
          <p:cNvPr id="11" name="Flecha: hacia abajo 10">
            <a:extLst>
              <a:ext uri="{FF2B5EF4-FFF2-40B4-BE49-F238E27FC236}">
                <a16:creationId xmlns:a16="http://schemas.microsoft.com/office/drawing/2014/main" id="{7018937A-D49A-432F-8681-E20F4491C2DE}"/>
              </a:ext>
            </a:extLst>
          </p:cNvPr>
          <p:cNvSpPr/>
          <p:nvPr/>
        </p:nvSpPr>
        <p:spPr>
          <a:xfrm>
            <a:off x="3242062" y="3370635"/>
            <a:ext cx="588881" cy="713914"/>
          </a:xfrm>
          <a:prstGeom prst="downArrow">
            <a:avLst/>
          </a:prstGeom>
          <a:solidFill>
            <a:schemeClr val="accent4">
              <a:lumMod val="60000"/>
              <a:lumOff val="40000"/>
            </a:schemeClr>
          </a:solidFill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3" name="Imagen 12" descr="Imagen que contiene plato, reloj&#10;&#10;Descripción generada automáticamente">
            <a:extLst>
              <a:ext uri="{FF2B5EF4-FFF2-40B4-BE49-F238E27FC236}">
                <a16:creationId xmlns:a16="http://schemas.microsoft.com/office/drawing/2014/main" id="{78DC1985-9E0E-44E0-AB9C-82DE48DEF32A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006" y="2210670"/>
            <a:ext cx="713914" cy="713914"/>
          </a:xfrm>
          <a:prstGeom prst="rect">
            <a:avLst/>
          </a:prstGeom>
        </p:spPr>
      </p:pic>
      <p:sp>
        <p:nvSpPr>
          <p:cNvPr id="14" name="Rectángulo 13">
            <a:extLst>
              <a:ext uri="{FF2B5EF4-FFF2-40B4-BE49-F238E27FC236}">
                <a16:creationId xmlns:a16="http://schemas.microsoft.com/office/drawing/2014/main" id="{FA9386E6-FC81-4925-B967-FC068519AE3C}"/>
              </a:ext>
            </a:extLst>
          </p:cNvPr>
          <p:cNvSpPr/>
          <p:nvPr/>
        </p:nvSpPr>
        <p:spPr>
          <a:xfrm>
            <a:off x="4147794" y="1129685"/>
            <a:ext cx="5468201" cy="576568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1AFAEE88-726C-4ED1-8AA2-D863240E53AD}"/>
              </a:ext>
            </a:extLst>
          </p:cNvPr>
          <p:cNvSpPr/>
          <p:nvPr/>
        </p:nvSpPr>
        <p:spPr>
          <a:xfrm>
            <a:off x="4164075" y="1776949"/>
            <a:ext cx="1803947" cy="1863847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53BF3A4E-C42A-49C4-9F0A-9D6FAE3CB7C2}"/>
              </a:ext>
            </a:extLst>
          </p:cNvPr>
          <p:cNvSpPr/>
          <p:nvPr/>
        </p:nvSpPr>
        <p:spPr>
          <a:xfrm>
            <a:off x="6008101" y="1776949"/>
            <a:ext cx="1803947" cy="1863847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63920A2B-2249-4960-A207-6D4C17AD4B14}"/>
              </a:ext>
            </a:extLst>
          </p:cNvPr>
          <p:cNvSpPr/>
          <p:nvPr/>
        </p:nvSpPr>
        <p:spPr>
          <a:xfrm>
            <a:off x="7812048" y="1776948"/>
            <a:ext cx="1803947" cy="1863847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5332030F-F543-4B43-AD50-6D96FE2B5254}"/>
              </a:ext>
            </a:extLst>
          </p:cNvPr>
          <p:cNvSpPr txBox="1"/>
          <p:nvPr/>
        </p:nvSpPr>
        <p:spPr>
          <a:xfrm>
            <a:off x="4181114" y="1164624"/>
            <a:ext cx="5401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cap="all" dirty="0">
                <a:solidFill>
                  <a:schemeClr val="accent2"/>
                </a:solidFill>
                <a:latin typeface="Bahnschrift Condensed" panose="020B0502040204020203" pitchFamily="34" charset="0"/>
              </a:rPr>
              <a:t>3 </a:t>
            </a:r>
            <a:r>
              <a:rPr lang="es-ES" cap="all" dirty="0" smtClean="0">
                <a:solidFill>
                  <a:schemeClr val="accent2"/>
                </a:solidFill>
                <a:latin typeface="Bahnschrift Condensed" panose="020B0502040204020203" pitchFamily="34" charset="0"/>
              </a:rPr>
              <a:t>cosas positivas </a:t>
            </a:r>
            <a:r>
              <a:rPr lang="es-ES" cap="all" dirty="0">
                <a:solidFill>
                  <a:schemeClr val="accent2"/>
                </a:solidFill>
                <a:latin typeface="Bahnschrift Condensed" panose="020B0502040204020203" pitchFamily="34" charset="0"/>
              </a:rPr>
              <a:t>que he aprendido</a:t>
            </a:r>
          </a:p>
        </p:txBody>
      </p:sp>
      <p:sp>
        <p:nvSpPr>
          <p:cNvPr id="20" name="Elipse 19">
            <a:extLst>
              <a:ext uri="{FF2B5EF4-FFF2-40B4-BE49-F238E27FC236}">
                <a16:creationId xmlns:a16="http://schemas.microsoft.com/office/drawing/2014/main" id="{A7EC413C-D655-44D3-ABF0-89A7AB80B60F}"/>
              </a:ext>
            </a:extLst>
          </p:cNvPr>
          <p:cNvSpPr/>
          <p:nvPr/>
        </p:nvSpPr>
        <p:spPr>
          <a:xfrm>
            <a:off x="5427179" y="3820358"/>
            <a:ext cx="2965790" cy="2851211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accent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8FDBB37A-6DB7-4F25-ACE4-2EC42530EFA8}"/>
              </a:ext>
            </a:extLst>
          </p:cNvPr>
          <p:cNvSpPr txBox="1"/>
          <p:nvPr/>
        </p:nvSpPr>
        <p:spPr>
          <a:xfrm rot="16200000">
            <a:off x="5577344" y="4218282"/>
            <a:ext cx="2609100" cy="229747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prstTxWarp prst="textCircle">
              <a:avLst/>
            </a:prstTxWarp>
            <a:spAutoFit/>
          </a:bodyPr>
          <a:lstStyle/>
          <a:p>
            <a:pPr algn="ctr"/>
            <a:r>
              <a:rPr lang="es-ES" cap="all" dirty="0">
                <a:solidFill>
                  <a:schemeClr val="accent1">
                    <a:lumMod val="50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Bahnschrift Condensed" panose="020B0502040204020203" pitchFamily="34" charset="0"/>
              </a:rPr>
              <a:t>Reflexiones sobre este año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4021" y="182731"/>
            <a:ext cx="852494" cy="711586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441" y="4535073"/>
            <a:ext cx="1219827" cy="1219827"/>
          </a:xfrm>
          <a:prstGeom prst="rect">
            <a:avLst/>
          </a:prstGeom>
        </p:spPr>
      </p:pic>
      <p:sp>
        <p:nvSpPr>
          <p:cNvPr id="12" name="Elipse 11"/>
          <p:cNvSpPr/>
          <p:nvPr/>
        </p:nvSpPr>
        <p:spPr>
          <a:xfrm>
            <a:off x="759654" y="182731"/>
            <a:ext cx="1083213" cy="1043920"/>
          </a:xfrm>
          <a:prstGeom prst="ellipse">
            <a:avLst/>
          </a:prstGeom>
          <a:solidFill>
            <a:schemeClr val="bg1">
              <a:lumMod val="95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4994160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1315</TotalTime>
  <Words>22</Words>
  <Application>Microsoft Office PowerPoint</Application>
  <PresentationFormat>A4 (210 x 297 mm)</PresentationFormat>
  <Paragraphs>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Aharoni</vt:lpstr>
      <vt:lpstr>Arial</vt:lpstr>
      <vt:lpstr>Bahnschrift Condensed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Cristina García Prats</dc:creator>
  <cp:lastModifiedBy>Almudena de la Cruz Moreno</cp:lastModifiedBy>
  <cp:revision>3</cp:revision>
  <dcterms:created xsi:type="dcterms:W3CDTF">2020-06-07T18:21:16Z</dcterms:created>
  <dcterms:modified xsi:type="dcterms:W3CDTF">2020-06-11T16:52:24Z</dcterms:modified>
</cp:coreProperties>
</file>