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21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72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9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87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840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3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31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0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26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636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2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65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8411D-53A6-4EDC-8280-E74857C706C5}" type="datetimeFigureOut">
              <a:rPr lang="en-GB" smtClean="0"/>
              <a:t>30/10/2017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BB934-B8D8-40BC-9E4E-49057871B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94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45" y="190961"/>
            <a:ext cx="6421289" cy="18687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51684" y="3444484"/>
            <a:ext cx="8881349" cy="7474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15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>
                <a:latin typeface="Century Gothic" panose="020B0502020202020204" pitchFamily="34" charset="0"/>
              </a:rPr>
              <a:t>CHEW GUM   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684" y="4393434"/>
            <a:ext cx="8881349" cy="7474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20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 smtClean="0">
                <a:latin typeface="Century Gothic" panose="020B0502020202020204" pitchFamily="34" charset="0"/>
              </a:rPr>
              <a:t>SWEETS / CHOCOLATE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683" y="5342384"/>
            <a:ext cx="8881349" cy="74747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30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 smtClean="0">
                <a:latin typeface="Century Gothic" panose="020B0502020202020204" pitchFamily="34" charset="0"/>
              </a:rPr>
              <a:t>WORK OUTSIDE WITH A FRIEND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682" y="6291334"/>
            <a:ext cx="8881349" cy="7474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50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 smtClean="0">
                <a:latin typeface="Century Gothic" panose="020B0502020202020204" pitchFamily="34" charset="0"/>
              </a:rPr>
              <a:t>DIPLOMA + TABLET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681" y="7240284"/>
            <a:ext cx="8881349" cy="7474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100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 smtClean="0">
                <a:latin typeface="Century Gothic" panose="020B0502020202020204" pitchFamily="34" charset="0"/>
              </a:rPr>
              <a:t>SURPRISE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682" y="9767978"/>
            <a:ext cx="8881349" cy="7474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- 10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 smtClean="0">
                <a:latin typeface="Century Gothic" panose="020B0502020202020204" pitchFamily="34" charset="0"/>
              </a:rPr>
              <a:t>2 LUNCHS WITH MISS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681" y="10716928"/>
            <a:ext cx="8881349" cy="7474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- 15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200" b="1" dirty="0" smtClean="0">
                <a:latin typeface="Century Gothic" panose="020B0502020202020204" pitchFamily="34" charset="0"/>
              </a:rPr>
              <a:t>CALL HOME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681" y="11665878"/>
            <a:ext cx="8881349" cy="74747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- 20 </a:t>
            </a:r>
            <a:r>
              <a:rPr lang="en-GB" sz="3600" b="1" dirty="0">
                <a:latin typeface="Century Gothic" panose="020B0502020202020204" pitchFamily="34" charset="0"/>
              </a:rPr>
              <a:t>POINTS  - </a:t>
            </a:r>
            <a:r>
              <a:rPr lang="en-GB" sz="3600" b="1" dirty="0" smtClean="0">
                <a:latin typeface="Century Gothic" panose="020B0502020202020204" pitchFamily="34" charset="0"/>
              </a:rPr>
              <a:t>2 </a:t>
            </a:r>
            <a:r>
              <a:rPr lang="en-GB" sz="3200" b="1" dirty="0" smtClean="0">
                <a:latin typeface="Century Gothic" panose="020B0502020202020204" pitchFamily="34" charset="0"/>
              </a:rPr>
              <a:t>AFTERSCHOOLS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81" y="8225117"/>
            <a:ext cx="1623614" cy="17513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701" l="8716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63" y="1664261"/>
            <a:ext cx="2269332" cy="240465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516" y="452071"/>
            <a:ext cx="1346514" cy="134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04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6" y="46789"/>
            <a:ext cx="4940150" cy="1437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51684" y="3444484"/>
            <a:ext cx="8881349" cy="747471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+1 WORKING HARD / HELPING OTHERS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684" y="4393434"/>
            <a:ext cx="8881349" cy="747471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+ 1 TEAMWORK / PARTICIPATING 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683" y="5342384"/>
            <a:ext cx="8881349" cy="747471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+1 HELPING TO TIDY UP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682" y="6291334"/>
            <a:ext cx="8881349" cy="747471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+ 2 </a:t>
            </a:r>
            <a:r>
              <a:rPr lang="en-GB" sz="3600" b="1" dirty="0" smtClean="0">
                <a:latin typeface="Century Gothic" panose="020B0502020202020204" pitchFamily="34" charset="0"/>
              </a:rPr>
              <a:t>HOMEWORK / OUTSTANDING WORK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681" y="7240284"/>
            <a:ext cx="8881349" cy="747471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+3 EXTRA HOMEWORK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682" y="9767978"/>
            <a:ext cx="8881349" cy="7474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-1 TALKING / LATE 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681" y="10716928"/>
            <a:ext cx="8881349" cy="7474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-2 NO HOMEWORK / SENT OUT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681" y="11665878"/>
            <a:ext cx="8881349" cy="7474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- 3 OTHER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9220" y="8087273"/>
            <a:ext cx="1890793" cy="16807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42004">
            <a:off x="6922251" y="1762908"/>
            <a:ext cx="2640201" cy="217231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484480"/>
            <a:ext cx="9575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HOW CAN I GET POINTS?</a:t>
            </a:r>
            <a:endParaRPr lang="en-GB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33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6" y="46789"/>
            <a:ext cx="4940150" cy="1437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251684" y="3444484"/>
            <a:ext cx="8881349" cy="7474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250 POINTS KAHOOT (40 min)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1684" y="4393434"/>
            <a:ext cx="8881349" cy="7474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300 POINTS TABLETS (40 min)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1683" y="5342384"/>
            <a:ext cx="8881349" cy="7474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latin typeface="Century Gothic" panose="020B0502020202020204" pitchFamily="34" charset="0"/>
              </a:rPr>
              <a:t>350 POINTS SPECIAL GAME (40 min)</a:t>
            </a:r>
            <a:endParaRPr lang="en-GB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682" y="6291334"/>
            <a:ext cx="8881349" cy="74747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 smtClean="0">
                <a:latin typeface="Century Gothic" panose="020B0502020202020204" pitchFamily="34" charset="0"/>
              </a:rPr>
              <a:t>0 SURPRISE</a:t>
            </a:r>
            <a:endParaRPr lang="en-GB" sz="3600" b="1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682" y="7642218"/>
            <a:ext cx="8881349" cy="2309249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WARNING!!!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If you got more than 20 negative points you can’t take part in the whole class rewards</a:t>
            </a:r>
            <a:endParaRPr lang="en-GB" sz="36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2010074"/>
            <a:ext cx="957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ln/>
                <a:solidFill>
                  <a:schemeClr val="accent6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WHOLE CLASS REWARDS</a:t>
            </a:r>
            <a:endParaRPr lang="en-GB" sz="4800" b="1" dirty="0">
              <a:ln/>
              <a:solidFill>
                <a:schemeClr val="accent6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55" y="9930404"/>
            <a:ext cx="6324600" cy="30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879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144</Words>
  <Application>Microsoft Office PowerPoint</Application>
  <PresentationFormat>A3 Paper (297x420 mm)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Caldas</dc:creator>
  <cp:lastModifiedBy>Laura Caldas</cp:lastModifiedBy>
  <cp:revision>8</cp:revision>
  <dcterms:created xsi:type="dcterms:W3CDTF">2017-10-30T15:13:56Z</dcterms:created>
  <dcterms:modified xsi:type="dcterms:W3CDTF">2017-10-30T16:01:21Z</dcterms:modified>
</cp:coreProperties>
</file>