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75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26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95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991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68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707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47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3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78F5-1750-4F27-8D39-425EAF93E328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BCC62-42BE-43F5-B2C2-E60AF174471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E334435A-55B5-4044-99D0-1679C5EE239F}"/>
              </a:ext>
            </a:extLst>
          </p:cNvPr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pattFill prst="pct40">
            <a:fgClr>
              <a:schemeClr val="accent6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2D3619F9-87A8-419E-AEB1-F5E35B30E890}"/>
              </a:ext>
            </a:extLst>
          </p:cNvPr>
          <p:cNvSpPr/>
          <p:nvPr/>
        </p:nvSpPr>
        <p:spPr>
          <a:xfrm>
            <a:off x="629478" y="328282"/>
            <a:ext cx="8680174" cy="610925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Modern Love" panose="04090805081005020601" pitchFamily="82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1D8F992-381E-4D0A-9C32-65D94F6F0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48" y="4664318"/>
            <a:ext cx="2193682" cy="2193682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160F979-622C-4C08-B82C-2315F05C6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01" y="125895"/>
            <a:ext cx="1676847" cy="167684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5FC388E9-2BE5-4B97-A85D-8F4F826C90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909" y="908626"/>
            <a:ext cx="1192872" cy="1192872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F30B33A4-7B85-4A90-B15F-0CC912E07B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5706043"/>
            <a:ext cx="1151957" cy="1151957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0B50C517-C92C-4221-B467-C9EE54B10072}"/>
              </a:ext>
            </a:extLst>
          </p:cNvPr>
          <p:cNvSpPr txBox="1"/>
          <p:nvPr/>
        </p:nvSpPr>
        <p:spPr>
          <a:xfrm>
            <a:off x="2126974" y="1099930"/>
            <a:ext cx="5214554" cy="810264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s-ES" b="1" dirty="0">
                <a:ln w="22225">
                  <a:solidFill>
                    <a:schemeClr val="tx1">
                      <a:lumMod val="50000"/>
                      <a:lumOff val="5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CERTIFICATE OF GRADUATION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183DEE15-0775-4525-8FC4-14EE02351E3C}"/>
              </a:ext>
            </a:extLst>
          </p:cNvPr>
          <p:cNvCxnSpPr/>
          <p:nvPr/>
        </p:nvCxnSpPr>
        <p:spPr>
          <a:xfrm>
            <a:off x="2216426" y="3271453"/>
            <a:ext cx="5506278" cy="0"/>
          </a:xfrm>
          <a:prstGeom prst="line">
            <a:avLst/>
          </a:prstGeom>
          <a:ln w="44450" cmpd="sng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24137C8-4EF7-452F-8087-5BAF0289DA38}"/>
              </a:ext>
            </a:extLst>
          </p:cNvPr>
          <p:cNvSpPr txBox="1"/>
          <p:nvPr/>
        </p:nvSpPr>
        <p:spPr>
          <a:xfrm>
            <a:off x="3352624" y="1972081"/>
            <a:ext cx="418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odern Love" panose="04090805081005020601" pitchFamily="82" charset="0"/>
              </a:rPr>
              <a:t>Our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odern Love" panose="04090805081005020601" pitchFamily="8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odern Love" panose="04090805081005020601" pitchFamily="82" charset="0"/>
              </a:rPr>
              <a:t>congratulations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odern Love" panose="04090805081005020601" pitchFamily="8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odern Love" panose="04090805081005020601" pitchFamily="82" charset="0"/>
              </a:rPr>
              <a:t>to</a:t>
            </a:r>
            <a:endParaRPr lang="es-ES" sz="1400" dirty="0">
              <a:solidFill>
                <a:schemeClr val="accent6">
                  <a:lumMod val="7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78E1C2F-9B75-4402-85F7-B5251A472784}"/>
              </a:ext>
            </a:extLst>
          </p:cNvPr>
          <p:cNvSpPr txBox="1"/>
          <p:nvPr/>
        </p:nvSpPr>
        <p:spPr>
          <a:xfrm>
            <a:off x="2560221" y="3768412"/>
            <a:ext cx="4818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your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big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effort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and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devotion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during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this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academic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year</a:t>
            </a:r>
            <a:endParaRPr lang="es-ES" sz="1400" dirty="0">
              <a:solidFill>
                <a:schemeClr val="accent6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F1998DA-38FB-4516-ACE4-9706C23E1D1F}"/>
              </a:ext>
            </a:extLst>
          </p:cNvPr>
          <p:cNvSpPr txBox="1"/>
          <p:nvPr/>
        </p:nvSpPr>
        <p:spPr>
          <a:xfrm>
            <a:off x="2087041" y="5087584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  <a:latin typeface="Modern Love" panose="04090805081005020601" pitchFamily="82" charset="0"/>
              </a:rPr>
              <a:t>CLASS TEACHER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192B432-5A36-4E7E-843E-2ECEFCE00577}"/>
              </a:ext>
            </a:extLst>
          </p:cNvPr>
          <p:cNvSpPr txBox="1"/>
          <p:nvPr/>
        </p:nvSpPr>
        <p:spPr>
          <a:xfrm>
            <a:off x="5320572" y="5087584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  <a:latin typeface="Modern Love" panose="04090805081005020601" pitchFamily="82" charset="0"/>
              </a:rPr>
              <a:t>SCHOOL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02E393B-8D97-420A-B9F5-D638485AE0B6}"/>
              </a:ext>
            </a:extLst>
          </p:cNvPr>
          <p:cNvSpPr txBox="1"/>
          <p:nvPr/>
        </p:nvSpPr>
        <p:spPr>
          <a:xfrm>
            <a:off x="2522840" y="6499422"/>
            <a:ext cx="481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Year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2019-2020</a:t>
            </a:r>
            <a:endParaRPr lang="es-ES" sz="1400" dirty="0">
              <a:solidFill>
                <a:schemeClr val="accent6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4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ángulo 24">
            <a:extLst>
              <a:ext uri="{FF2B5EF4-FFF2-40B4-BE49-F238E27FC236}">
                <a16:creationId xmlns:a16="http://schemas.microsoft.com/office/drawing/2014/main" id="{D52A0275-4E0E-493F-B067-C682303B5D53}"/>
              </a:ext>
            </a:extLst>
          </p:cNvPr>
          <p:cNvSpPr/>
          <p:nvPr/>
        </p:nvSpPr>
        <p:spPr>
          <a:xfrm>
            <a:off x="0" y="0"/>
            <a:ext cx="9906000" cy="6865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A0DA544-48DE-441E-96FB-029F0E9412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200" b="23600" l="1000" r="956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096" b="73948"/>
          <a:stretch/>
        </p:blipFill>
        <p:spPr>
          <a:xfrm>
            <a:off x="808384" y="1297056"/>
            <a:ext cx="8521146" cy="1457738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96101A8-8915-4E0C-B8AC-E98D943DA893}"/>
              </a:ext>
            </a:extLst>
          </p:cNvPr>
          <p:cNvSpPr txBox="1"/>
          <p:nvPr/>
        </p:nvSpPr>
        <p:spPr>
          <a:xfrm>
            <a:off x="1435791" y="704442"/>
            <a:ext cx="7316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CERTIFICATE OF GRADUATION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AD810248-68EB-47C6-97E9-4CA481A610F1}"/>
              </a:ext>
            </a:extLst>
          </p:cNvPr>
          <p:cNvSpPr/>
          <p:nvPr/>
        </p:nvSpPr>
        <p:spPr>
          <a:xfrm>
            <a:off x="1560443" y="3291088"/>
            <a:ext cx="6785113" cy="83488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69D441DF-3E3A-464D-A30C-56312FD0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4555" y="4989443"/>
            <a:ext cx="1875629" cy="1875629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B391835F-60BA-4F31-ABB0-02678A80333A}"/>
              </a:ext>
            </a:extLst>
          </p:cNvPr>
          <p:cNvSpPr txBox="1"/>
          <p:nvPr/>
        </p:nvSpPr>
        <p:spPr>
          <a:xfrm>
            <a:off x="1676400" y="2890978"/>
            <a:ext cx="41842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Our</a:t>
            </a:r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 </a:t>
            </a:r>
            <a:r>
              <a:rPr lang="es-ES" sz="2000" dirty="0" err="1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congratulations</a:t>
            </a:r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 </a:t>
            </a:r>
            <a:r>
              <a:rPr lang="es-ES" sz="2000" dirty="0" err="1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to</a:t>
            </a:r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Modern Love" panose="04090805081005020601" pitchFamily="82" charset="0"/>
              </a:rPr>
              <a:t>…</a:t>
            </a:r>
            <a:endParaRPr lang="es-ES" sz="1400" dirty="0">
              <a:solidFill>
                <a:schemeClr val="accent5">
                  <a:lumMod val="75000"/>
                </a:schemeClr>
              </a:solidFill>
              <a:latin typeface="Modern Love" panose="04090805081005020601" pitchFamily="8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615E6B1-11CA-4E5C-AF89-823135EB3BFA}"/>
              </a:ext>
            </a:extLst>
          </p:cNvPr>
          <p:cNvSpPr txBox="1"/>
          <p:nvPr/>
        </p:nvSpPr>
        <p:spPr>
          <a:xfrm>
            <a:off x="1158111" y="4357654"/>
            <a:ext cx="75942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your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big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effort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and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devotion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during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this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academic</a:t>
            </a:r>
            <a:r>
              <a:rPr lang="es-ES" sz="2000" dirty="0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s-ES" sz="2000" dirty="0" err="1">
                <a:solidFill>
                  <a:srgbClr val="FF47FF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year</a:t>
            </a:r>
            <a:endParaRPr lang="es-ES" sz="1400" dirty="0">
              <a:solidFill>
                <a:srgbClr val="FF47FF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CA2C176-3D6E-41E6-8958-2BA20128E8B1}"/>
              </a:ext>
            </a:extLst>
          </p:cNvPr>
          <p:cNvSpPr txBox="1"/>
          <p:nvPr/>
        </p:nvSpPr>
        <p:spPr>
          <a:xfrm>
            <a:off x="1747586" y="5191612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C000"/>
                </a:solidFill>
                <a:latin typeface="Modern Love" panose="04090805081005020601" pitchFamily="82" charset="0"/>
              </a:rPr>
              <a:t>CLASS TEACHER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1D64C88-3455-4731-B715-C488DC6A75F4}"/>
              </a:ext>
            </a:extLst>
          </p:cNvPr>
          <p:cNvSpPr txBox="1"/>
          <p:nvPr/>
        </p:nvSpPr>
        <p:spPr>
          <a:xfrm>
            <a:off x="5005920" y="5199895"/>
            <a:ext cx="202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C000"/>
                </a:solidFill>
                <a:latin typeface="Modern Love" panose="04090805081005020601" pitchFamily="82" charset="0"/>
              </a:rPr>
              <a:t>SCHOOL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8C11E6BA-9FAF-4131-B673-04EFA6811F53}"/>
              </a:ext>
            </a:extLst>
          </p:cNvPr>
          <p:cNvCxnSpPr/>
          <p:nvPr/>
        </p:nvCxnSpPr>
        <p:spPr>
          <a:xfrm flipV="1">
            <a:off x="1676400" y="5560944"/>
            <a:ext cx="2219739" cy="8283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82D460F-D286-4B6A-B3EE-8D5DF0789288}"/>
              </a:ext>
            </a:extLst>
          </p:cNvPr>
          <p:cNvCxnSpPr/>
          <p:nvPr/>
        </p:nvCxnSpPr>
        <p:spPr>
          <a:xfrm flipV="1">
            <a:off x="4807137" y="5569227"/>
            <a:ext cx="2219739" cy="82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92810E97-F98D-473D-A4E9-F3E6449EE6C3}"/>
              </a:ext>
            </a:extLst>
          </p:cNvPr>
          <p:cNvSpPr txBox="1"/>
          <p:nvPr/>
        </p:nvSpPr>
        <p:spPr>
          <a:xfrm>
            <a:off x="2397793" y="119666"/>
            <a:ext cx="4818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err="1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Year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2019-2020</a:t>
            </a:r>
            <a:endParaRPr lang="es-ES" sz="1400" dirty="0">
              <a:solidFill>
                <a:schemeClr val="accent6">
                  <a:lumMod val="75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290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43</Words>
  <Application>Microsoft Office PowerPoint</Application>
  <PresentationFormat>A4 (210 x 297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Modern Love</vt:lpstr>
      <vt:lpstr>MV Boli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Ruiz</dc:creator>
  <cp:lastModifiedBy>Marta Ruiz</cp:lastModifiedBy>
  <cp:revision>9</cp:revision>
  <dcterms:created xsi:type="dcterms:W3CDTF">2020-06-02T12:13:57Z</dcterms:created>
  <dcterms:modified xsi:type="dcterms:W3CDTF">2020-06-02T13:21:52Z</dcterms:modified>
</cp:coreProperties>
</file>