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ela jimenez" initials="mj" lastIdx="1" clrIdx="0">
    <p:extLst>
      <p:ext uri="{19B8F6BF-5375-455C-9EA6-DF929625EA0E}">
        <p15:presenceInfo xmlns:p15="http://schemas.microsoft.com/office/powerpoint/2012/main" userId="47069e4246f8593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826C"/>
    <a:srgbClr val="FFFFFF"/>
    <a:srgbClr val="FAA68E"/>
    <a:srgbClr val="A21C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2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6-08T15:56:20.097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A997-FB5E-4DE5-8051-E17F4CB0371D}" type="datetimeFigureOut">
              <a:rPr lang="tr-TR" smtClean="0"/>
              <a:t>8.06.2020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2DEC-0594-4387-9243-66D500D155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1218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A997-FB5E-4DE5-8051-E17F4CB0371D}" type="datetimeFigureOut">
              <a:rPr lang="tr-TR" smtClean="0"/>
              <a:t>8.06.2020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2DEC-0594-4387-9243-66D500D155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0489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A997-FB5E-4DE5-8051-E17F4CB0371D}" type="datetimeFigureOut">
              <a:rPr lang="tr-TR" smtClean="0"/>
              <a:t>8.06.2020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2DEC-0594-4387-9243-66D500D155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854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A997-FB5E-4DE5-8051-E17F4CB0371D}" type="datetimeFigureOut">
              <a:rPr lang="tr-TR" smtClean="0"/>
              <a:t>8.06.2020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2DEC-0594-4387-9243-66D500D155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7293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A997-FB5E-4DE5-8051-E17F4CB0371D}" type="datetimeFigureOut">
              <a:rPr lang="tr-TR" smtClean="0"/>
              <a:t>8.06.2020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2DEC-0594-4387-9243-66D500D155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1611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A997-FB5E-4DE5-8051-E17F4CB0371D}" type="datetimeFigureOut">
              <a:rPr lang="tr-TR" smtClean="0"/>
              <a:t>8.06.2020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2DEC-0594-4387-9243-66D500D155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5662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A997-FB5E-4DE5-8051-E17F4CB0371D}" type="datetimeFigureOut">
              <a:rPr lang="tr-TR" smtClean="0"/>
              <a:t>8.06.2020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2DEC-0594-4387-9243-66D500D155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0364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A997-FB5E-4DE5-8051-E17F4CB0371D}" type="datetimeFigureOut">
              <a:rPr lang="tr-TR" smtClean="0"/>
              <a:t>8.06.2020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2DEC-0594-4387-9243-66D500D155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7607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A997-FB5E-4DE5-8051-E17F4CB0371D}" type="datetimeFigureOut">
              <a:rPr lang="tr-TR" smtClean="0"/>
              <a:t>8.06.2020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2DEC-0594-4387-9243-66D500D155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0659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A997-FB5E-4DE5-8051-E17F4CB0371D}" type="datetimeFigureOut">
              <a:rPr lang="tr-TR" smtClean="0"/>
              <a:t>8.06.2020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2DEC-0594-4387-9243-66D500D155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1538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A997-FB5E-4DE5-8051-E17F4CB0371D}" type="datetimeFigureOut">
              <a:rPr lang="tr-TR" smtClean="0"/>
              <a:t>8.06.2020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2DEC-0594-4387-9243-66D500D155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3621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6A997-FB5E-4DE5-8051-E17F4CB0371D}" type="datetimeFigureOut">
              <a:rPr lang="tr-TR" smtClean="0"/>
              <a:t>8.06.2020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F2DEC-0594-4387-9243-66D500D155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5451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>
            <a:extLst>
              <a:ext uri="{FF2B5EF4-FFF2-40B4-BE49-F238E27FC236}">
                <a16:creationId xmlns:a16="http://schemas.microsoft.com/office/drawing/2014/main" id="{68B16ABB-5CF1-454F-BAB0-F83DBE77CCBD}"/>
              </a:ext>
            </a:extLst>
          </p:cNvPr>
          <p:cNvSpPr txBox="1"/>
          <p:nvPr/>
        </p:nvSpPr>
        <p:spPr>
          <a:xfrm>
            <a:off x="1218290" y="176634"/>
            <a:ext cx="8015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chemeClr val="accent1">
                    <a:lumMod val="75000"/>
                  </a:schemeClr>
                </a:solidFill>
                <a:latin typeface="Bauhaus 93" panose="04030905020B02020C02" pitchFamily="82" charset="0"/>
              </a:rPr>
              <a:t>MI CURSO </a:t>
            </a:r>
            <a:r>
              <a:rPr lang="tr-TR" sz="3600" b="1" dirty="0">
                <a:solidFill>
                  <a:srgbClr val="00B0F0"/>
                </a:solidFill>
                <a:latin typeface="Bauhaus 93" panose="04030905020B02020C02" pitchFamily="82" charset="0"/>
              </a:rPr>
              <a:t>DE ESPAÑOL </a:t>
            </a:r>
            <a:r>
              <a:rPr lang="tr-TR" sz="36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Bauhaus 93" panose="04030905020B02020C02" pitchFamily="82" charset="0"/>
              </a:rPr>
              <a:t>2019/2020</a:t>
            </a:r>
          </a:p>
        </p:txBody>
      </p:sp>
      <p:sp>
        <p:nvSpPr>
          <p:cNvPr id="5" name="Konuşma Balonu: Dikdörtgen 4">
            <a:extLst>
              <a:ext uri="{FF2B5EF4-FFF2-40B4-BE49-F238E27FC236}">
                <a16:creationId xmlns:a16="http://schemas.microsoft.com/office/drawing/2014/main" id="{CACF6A72-F865-4AFE-9BAB-ABF72761175E}"/>
              </a:ext>
            </a:extLst>
          </p:cNvPr>
          <p:cNvSpPr/>
          <p:nvPr/>
        </p:nvSpPr>
        <p:spPr>
          <a:xfrm>
            <a:off x="766292" y="4060420"/>
            <a:ext cx="3258355" cy="1558344"/>
          </a:xfrm>
          <a:prstGeom prst="wedgeRectCallout">
            <a:avLst/>
          </a:prstGeom>
          <a:noFill/>
          <a:ln w="57150">
            <a:solidFill>
              <a:srgbClr val="A21C9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97A561B7-57BF-40FF-B6EF-ECA9DE7BA12F}"/>
              </a:ext>
            </a:extLst>
          </p:cNvPr>
          <p:cNvSpPr txBox="1"/>
          <p:nvPr/>
        </p:nvSpPr>
        <p:spPr>
          <a:xfrm>
            <a:off x="856443" y="1649077"/>
            <a:ext cx="3387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>
                <a:solidFill>
                  <a:srgbClr val="00B050"/>
                </a:solidFill>
                <a:latin typeface="Berlin Sans FB" panose="020E0602020502020306" pitchFamily="34" charset="0"/>
              </a:rPr>
              <a:t>Antes</a:t>
            </a:r>
            <a:r>
              <a:rPr lang="tr-TR" dirty="0">
                <a:solidFill>
                  <a:srgbClr val="00B050"/>
                </a:solidFill>
                <a:latin typeface="Berlin Sans FB" panose="020E0602020502020306" pitchFamily="34" charset="0"/>
              </a:rPr>
              <a:t> </a:t>
            </a:r>
            <a:r>
              <a:rPr lang="tr-TR" dirty="0" err="1">
                <a:solidFill>
                  <a:srgbClr val="00B050"/>
                </a:solidFill>
                <a:latin typeface="Berlin Sans FB" panose="020E0602020502020306" pitchFamily="34" charset="0"/>
              </a:rPr>
              <a:t>pensaba</a:t>
            </a:r>
            <a:r>
              <a:rPr lang="tr-TR" dirty="0">
                <a:solidFill>
                  <a:srgbClr val="00B050"/>
                </a:solidFill>
                <a:latin typeface="Berlin Sans FB" panose="020E0602020502020306" pitchFamily="34" charset="0"/>
              </a:rPr>
              <a:t> </a:t>
            </a:r>
            <a:r>
              <a:rPr lang="tr-TR" dirty="0" err="1">
                <a:solidFill>
                  <a:srgbClr val="00B050"/>
                </a:solidFill>
                <a:latin typeface="Berlin Sans FB" panose="020E0602020502020306" pitchFamily="34" charset="0"/>
              </a:rPr>
              <a:t>que</a:t>
            </a:r>
            <a:r>
              <a:rPr lang="tr-TR" dirty="0">
                <a:solidFill>
                  <a:srgbClr val="00B050"/>
                </a:solidFill>
                <a:latin typeface="Berlin Sans FB" panose="020E0602020502020306" pitchFamily="34" charset="0"/>
              </a:rPr>
              <a:t>…</a:t>
            </a:r>
          </a:p>
        </p:txBody>
      </p:sp>
      <p:sp>
        <p:nvSpPr>
          <p:cNvPr id="8" name="Konuşma Balonu: Dikdörtgen 7">
            <a:extLst>
              <a:ext uri="{FF2B5EF4-FFF2-40B4-BE49-F238E27FC236}">
                <a16:creationId xmlns:a16="http://schemas.microsoft.com/office/drawing/2014/main" id="{E186002D-C58E-45F6-B963-3BECC0A5F913}"/>
              </a:ext>
            </a:extLst>
          </p:cNvPr>
          <p:cNvSpPr/>
          <p:nvPr/>
        </p:nvSpPr>
        <p:spPr>
          <a:xfrm>
            <a:off x="766292" y="1503608"/>
            <a:ext cx="3258355" cy="1558344"/>
          </a:xfrm>
          <a:prstGeom prst="wedgeRectCallout">
            <a:avLst/>
          </a:prstGeom>
          <a:noFill/>
          <a:ln w="57150">
            <a:solidFill>
              <a:srgbClr val="A21C9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k: Sağ 8">
            <a:extLst>
              <a:ext uri="{FF2B5EF4-FFF2-40B4-BE49-F238E27FC236}">
                <a16:creationId xmlns:a16="http://schemas.microsoft.com/office/drawing/2014/main" id="{FF72BC15-3173-43C2-8239-08803936A7A6}"/>
              </a:ext>
            </a:extLst>
          </p:cNvPr>
          <p:cNvSpPr/>
          <p:nvPr/>
        </p:nvSpPr>
        <p:spPr>
          <a:xfrm rot="5400000">
            <a:off x="2483719" y="3306459"/>
            <a:ext cx="721219" cy="588628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3" name="Resim 12">
            <a:extLst>
              <a:ext uri="{FF2B5EF4-FFF2-40B4-BE49-F238E27FC236}">
                <a16:creationId xmlns:a16="http://schemas.microsoft.com/office/drawing/2014/main" id="{23D41FDD-6022-44EC-9261-6C85C414FA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99" y="2376882"/>
            <a:ext cx="986688" cy="986688"/>
          </a:xfrm>
          <a:prstGeom prst="rect">
            <a:avLst/>
          </a:prstGeom>
        </p:spPr>
      </p:pic>
      <p:sp>
        <p:nvSpPr>
          <p:cNvPr id="14" name="Metin kutusu 13">
            <a:extLst>
              <a:ext uri="{FF2B5EF4-FFF2-40B4-BE49-F238E27FC236}">
                <a16:creationId xmlns:a16="http://schemas.microsoft.com/office/drawing/2014/main" id="{284011F9-0189-4580-BC7A-305161E0466D}"/>
              </a:ext>
            </a:extLst>
          </p:cNvPr>
          <p:cNvSpPr txBox="1"/>
          <p:nvPr/>
        </p:nvSpPr>
        <p:spPr>
          <a:xfrm>
            <a:off x="789555" y="4139594"/>
            <a:ext cx="3387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>
                <a:solidFill>
                  <a:srgbClr val="00B050"/>
                </a:solidFill>
                <a:latin typeface="Berlin Sans FB" panose="020E0602020502020306" pitchFamily="34" charset="0"/>
              </a:rPr>
              <a:t>Pero</a:t>
            </a:r>
            <a:r>
              <a:rPr lang="tr-TR" dirty="0">
                <a:solidFill>
                  <a:srgbClr val="00B050"/>
                </a:solidFill>
                <a:latin typeface="Berlin Sans FB" panose="020E0602020502020306" pitchFamily="34" charset="0"/>
              </a:rPr>
              <a:t> </a:t>
            </a:r>
            <a:r>
              <a:rPr lang="tr-TR" dirty="0" err="1">
                <a:solidFill>
                  <a:srgbClr val="00B050"/>
                </a:solidFill>
                <a:latin typeface="Berlin Sans FB" panose="020E0602020502020306" pitchFamily="34" charset="0"/>
              </a:rPr>
              <a:t>ahora</a:t>
            </a:r>
            <a:r>
              <a:rPr lang="tr-TR" dirty="0">
                <a:solidFill>
                  <a:srgbClr val="00B050"/>
                </a:solidFill>
                <a:latin typeface="Berlin Sans FB" panose="020E0602020502020306" pitchFamily="34" charset="0"/>
              </a:rPr>
              <a:t> </a:t>
            </a:r>
            <a:r>
              <a:rPr lang="tr-TR" dirty="0" err="1">
                <a:solidFill>
                  <a:srgbClr val="00B050"/>
                </a:solidFill>
                <a:latin typeface="Berlin Sans FB" panose="020E0602020502020306" pitchFamily="34" charset="0"/>
              </a:rPr>
              <a:t>pienso</a:t>
            </a:r>
            <a:r>
              <a:rPr lang="tr-TR" dirty="0">
                <a:solidFill>
                  <a:srgbClr val="00B050"/>
                </a:solidFill>
                <a:latin typeface="Berlin Sans FB" panose="020E0602020502020306" pitchFamily="34" charset="0"/>
              </a:rPr>
              <a:t> </a:t>
            </a:r>
            <a:r>
              <a:rPr lang="tr-TR" dirty="0" err="1">
                <a:solidFill>
                  <a:srgbClr val="00B050"/>
                </a:solidFill>
                <a:latin typeface="Berlin Sans FB" panose="020E0602020502020306" pitchFamily="34" charset="0"/>
              </a:rPr>
              <a:t>que</a:t>
            </a:r>
            <a:r>
              <a:rPr lang="tr-TR" dirty="0">
                <a:solidFill>
                  <a:srgbClr val="00B050"/>
                </a:solidFill>
                <a:latin typeface="Berlin Sans FB" panose="020E0602020502020306" pitchFamily="34" charset="0"/>
              </a:rPr>
              <a:t>…</a:t>
            </a:r>
          </a:p>
        </p:txBody>
      </p:sp>
      <p:grpSp>
        <p:nvGrpSpPr>
          <p:cNvPr id="23" name="Grup 22">
            <a:extLst>
              <a:ext uri="{FF2B5EF4-FFF2-40B4-BE49-F238E27FC236}">
                <a16:creationId xmlns:a16="http://schemas.microsoft.com/office/drawing/2014/main" id="{0FFB4E7A-3757-46CF-957D-6ED43DE7ECB8}"/>
              </a:ext>
            </a:extLst>
          </p:cNvPr>
          <p:cNvGrpSpPr/>
          <p:nvPr/>
        </p:nvGrpSpPr>
        <p:grpSpPr>
          <a:xfrm>
            <a:off x="5337243" y="1498268"/>
            <a:ext cx="3802465" cy="1930732"/>
            <a:chOff x="5115529" y="1498267"/>
            <a:chExt cx="3802465" cy="1930732"/>
          </a:xfrm>
        </p:grpSpPr>
        <p:sp>
          <p:nvSpPr>
            <p:cNvPr id="15" name="Metin kutusu 14">
              <a:extLst>
                <a:ext uri="{FF2B5EF4-FFF2-40B4-BE49-F238E27FC236}">
                  <a16:creationId xmlns:a16="http://schemas.microsoft.com/office/drawing/2014/main" id="{E146EE51-03F5-445D-BCF0-20543A1135A2}"/>
                </a:ext>
              </a:extLst>
            </p:cNvPr>
            <p:cNvSpPr txBox="1"/>
            <p:nvPr/>
          </p:nvSpPr>
          <p:spPr>
            <a:xfrm>
              <a:off x="5115530" y="1498267"/>
              <a:ext cx="3802464" cy="369332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C000"/>
              </a:solidFill>
              <a:prstDash val="lgDas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 err="1">
                  <a:solidFill>
                    <a:srgbClr val="C0826C"/>
                  </a:solidFill>
                  <a:latin typeface="Ink Free" panose="03080402000500000000" pitchFamily="66" charset="0"/>
                </a:rPr>
                <a:t>Tres</a:t>
              </a:r>
              <a:r>
                <a:rPr lang="tr-TR" b="1" dirty="0">
                  <a:solidFill>
                    <a:srgbClr val="C0826C"/>
                  </a:solidFill>
                  <a:latin typeface="Ink Free" panose="03080402000500000000" pitchFamily="66" charset="0"/>
                </a:rPr>
                <a:t> </a:t>
              </a:r>
              <a:r>
                <a:rPr lang="tr-TR" b="1" dirty="0" err="1">
                  <a:solidFill>
                    <a:srgbClr val="C0826C"/>
                  </a:solidFill>
                  <a:latin typeface="Ink Free" panose="03080402000500000000" pitchFamily="66" charset="0"/>
                </a:rPr>
                <a:t>cosas</a:t>
              </a:r>
              <a:r>
                <a:rPr lang="tr-TR" b="1" dirty="0">
                  <a:solidFill>
                    <a:srgbClr val="C0826C"/>
                  </a:solidFill>
                  <a:latin typeface="Ink Free" panose="03080402000500000000" pitchFamily="66" charset="0"/>
                </a:rPr>
                <a:t> </a:t>
              </a:r>
              <a:r>
                <a:rPr lang="tr-TR" b="1" dirty="0" err="1">
                  <a:solidFill>
                    <a:srgbClr val="C0826C"/>
                  </a:solidFill>
                  <a:latin typeface="Ink Free" panose="03080402000500000000" pitchFamily="66" charset="0"/>
                </a:rPr>
                <a:t>que</a:t>
              </a:r>
              <a:r>
                <a:rPr lang="tr-TR" b="1" dirty="0">
                  <a:solidFill>
                    <a:srgbClr val="C0826C"/>
                  </a:solidFill>
                  <a:latin typeface="Ink Free" panose="03080402000500000000" pitchFamily="66" charset="0"/>
                </a:rPr>
                <a:t> he </a:t>
              </a:r>
              <a:r>
                <a:rPr lang="tr-TR" b="1" dirty="0" err="1">
                  <a:solidFill>
                    <a:srgbClr val="C0826C"/>
                  </a:solidFill>
                  <a:latin typeface="Ink Free" panose="03080402000500000000" pitchFamily="66" charset="0"/>
                </a:rPr>
                <a:t>aprendido</a:t>
              </a:r>
              <a:r>
                <a:rPr lang="tr-TR" b="1" dirty="0">
                  <a:solidFill>
                    <a:srgbClr val="C0826C"/>
                  </a:solidFill>
                  <a:latin typeface="Ink Free" panose="03080402000500000000" pitchFamily="66" charset="0"/>
                </a:rPr>
                <a:t> </a:t>
              </a:r>
            </a:p>
          </p:txBody>
        </p:sp>
        <p:sp>
          <p:nvSpPr>
            <p:cNvPr id="18" name="Metin kutusu 17">
              <a:extLst>
                <a:ext uri="{FF2B5EF4-FFF2-40B4-BE49-F238E27FC236}">
                  <a16:creationId xmlns:a16="http://schemas.microsoft.com/office/drawing/2014/main" id="{735E076E-322A-4E7C-A5EE-0C2F5830DC2E}"/>
                </a:ext>
              </a:extLst>
            </p:cNvPr>
            <p:cNvSpPr txBox="1"/>
            <p:nvPr/>
          </p:nvSpPr>
          <p:spPr>
            <a:xfrm>
              <a:off x="5115529" y="2018406"/>
              <a:ext cx="1217053" cy="1410591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C000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endParaRPr lang="tr-TR" b="1" dirty="0">
                <a:solidFill>
                  <a:srgbClr val="FF0000"/>
                </a:solidFill>
                <a:latin typeface="Ink Free" panose="03080402000500000000" pitchFamily="66" charset="0"/>
              </a:endParaRPr>
            </a:p>
          </p:txBody>
        </p:sp>
        <p:sp>
          <p:nvSpPr>
            <p:cNvPr id="21" name="Metin kutusu 20">
              <a:extLst>
                <a:ext uri="{FF2B5EF4-FFF2-40B4-BE49-F238E27FC236}">
                  <a16:creationId xmlns:a16="http://schemas.microsoft.com/office/drawing/2014/main" id="{0BE996F5-F6B1-4393-9E51-371EC9C4C863}"/>
                </a:ext>
              </a:extLst>
            </p:cNvPr>
            <p:cNvSpPr txBox="1"/>
            <p:nvPr/>
          </p:nvSpPr>
          <p:spPr>
            <a:xfrm>
              <a:off x="6417166" y="2018408"/>
              <a:ext cx="1217053" cy="1410591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C000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endParaRPr lang="tr-TR" b="1" dirty="0">
                <a:solidFill>
                  <a:srgbClr val="FF0000"/>
                </a:solidFill>
                <a:latin typeface="Ink Free" panose="03080402000500000000" pitchFamily="66" charset="0"/>
              </a:endParaRPr>
            </a:p>
          </p:txBody>
        </p:sp>
        <p:sp>
          <p:nvSpPr>
            <p:cNvPr id="22" name="Metin kutusu 21">
              <a:extLst>
                <a:ext uri="{FF2B5EF4-FFF2-40B4-BE49-F238E27FC236}">
                  <a16:creationId xmlns:a16="http://schemas.microsoft.com/office/drawing/2014/main" id="{7B0DFC9A-FDDA-47F9-93DD-269A1243ED43}"/>
                </a:ext>
              </a:extLst>
            </p:cNvPr>
            <p:cNvSpPr txBox="1"/>
            <p:nvPr/>
          </p:nvSpPr>
          <p:spPr>
            <a:xfrm>
              <a:off x="7700941" y="2018406"/>
              <a:ext cx="1217053" cy="1410591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C000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endParaRPr lang="tr-TR" b="1" dirty="0">
                <a:solidFill>
                  <a:srgbClr val="FF0000"/>
                </a:solidFill>
                <a:latin typeface="Ink Free" panose="03080402000500000000" pitchFamily="66" charset="0"/>
              </a:endParaRPr>
            </a:p>
          </p:txBody>
        </p: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A08E443D-A163-4101-9A0D-DB7D9947917F}"/>
              </a:ext>
            </a:extLst>
          </p:cNvPr>
          <p:cNvSpPr/>
          <p:nvPr/>
        </p:nvSpPr>
        <p:spPr>
          <a:xfrm>
            <a:off x="5806770" y="3776158"/>
            <a:ext cx="3009666" cy="2954573"/>
          </a:xfrm>
          <a:prstGeom prst="ellipse">
            <a:avLst/>
          </a:prstGeom>
          <a:solidFill>
            <a:schemeClr val="bg1"/>
          </a:solidFill>
          <a:ln w="76200">
            <a:solidFill>
              <a:srgbClr val="FAA68E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7" name="Dikdörtgen 26">
            <a:extLst>
              <a:ext uri="{FF2B5EF4-FFF2-40B4-BE49-F238E27FC236}">
                <a16:creationId xmlns:a16="http://schemas.microsoft.com/office/drawing/2014/main" id="{EB6DE784-4779-4FC1-A971-B858245853A6}"/>
              </a:ext>
            </a:extLst>
          </p:cNvPr>
          <p:cNvSpPr/>
          <p:nvPr/>
        </p:nvSpPr>
        <p:spPr>
          <a:xfrm rot="5646886" flipH="1" flipV="1">
            <a:off x="6263727" y="3902483"/>
            <a:ext cx="2095753" cy="235115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ircle">
              <a:avLst/>
            </a:prstTxWarp>
            <a:spAutoFit/>
          </a:bodyPr>
          <a:lstStyle/>
          <a:p>
            <a:pPr algn="ctr"/>
            <a:r>
              <a:rPr lang="tr-TR" sz="12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erlin Sans FB" panose="020E0602020502020306" pitchFamily="34" charset="0"/>
              </a:rPr>
              <a:t>REFLEXIONES DE ESTE AÑO PARA MI YO DEL </a:t>
            </a:r>
            <a:r>
              <a:rPr lang="tr-TR" sz="12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erlin Sans FB" panose="020E0602020502020306" pitchFamily="34" charset="0"/>
              </a:rPr>
              <a:t>FUTURO</a:t>
            </a:r>
            <a:r>
              <a:rPr lang="tr-TR" sz="2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erlin Sans FB" panose="020E0602020502020306" pitchFamily="34" charset="0"/>
              </a:rPr>
              <a:t>  </a:t>
            </a:r>
          </a:p>
        </p:txBody>
      </p:sp>
      <p:pic>
        <p:nvPicPr>
          <p:cNvPr id="30" name="Resim 29">
            <a:extLst>
              <a:ext uri="{FF2B5EF4-FFF2-40B4-BE49-F238E27FC236}">
                <a16:creationId xmlns:a16="http://schemas.microsoft.com/office/drawing/2014/main" id="{ED495A5E-D295-47B5-9C99-B992E2C5FA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105" y="1023754"/>
            <a:ext cx="949027" cy="949027"/>
          </a:xfrm>
          <a:prstGeom prst="rect">
            <a:avLst/>
          </a:prstGeom>
        </p:spPr>
      </p:pic>
      <p:pic>
        <p:nvPicPr>
          <p:cNvPr id="32" name="Resim 31">
            <a:extLst>
              <a:ext uri="{FF2B5EF4-FFF2-40B4-BE49-F238E27FC236}">
                <a16:creationId xmlns:a16="http://schemas.microsoft.com/office/drawing/2014/main" id="{157C5E1C-8ED4-4EE9-B916-930CEF26E5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3349" y="5253445"/>
            <a:ext cx="920238" cy="920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121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28</Words>
  <Application>Microsoft Office PowerPoint</Application>
  <PresentationFormat>A4 Kağıt (210x297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8" baseType="lpstr">
      <vt:lpstr>Arial</vt:lpstr>
      <vt:lpstr>Bauhaus 93</vt:lpstr>
      <vt:lpstr>Berlin Sans FB</vt:lpstr>
      <vt:lpstr>Calibri</vt:lpstr>
      <vt:lpstr>Calibri Light</vt:lpstr>
      <vt:lpstr>Ink Free</vt:lpstr>
      <vt:lpstr>Office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marcela jimenez</dc:creator>
  <cp:lastModifiedBy>marcela jimenez</cp:lastModifiedBy>
  <cp:revision>5</cp:revision>
  <dcterms:created xsi:type="dcterms:W3CDTF">2020-06-08T12:42:28Z</dcterms:created>
  <dcterms:modified xsi:type="dcterms:W3CDTF">2020-06-08T13:55:20Z</dcterms:modified>
</cp:coreProperties>
</file>