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5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224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70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48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47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633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26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65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09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42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8B5B3-33B6-4F0B-9DC6-263AFC91F42E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6689-2A4B-4890-A7A1-07C0C0F8A3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94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776550" y="195942"/>
            <a:ext cx="6480000" cy="648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lipse 2"/>
          <p:cNvSpPr/>
          <p:nvPr/>
        </p:nvSpPr>
        <p:spPr>
          <a:xfrm>
            <a:off x="2316550" y="735942"/>
            <a:ext cx="5400000" cy="540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467461" y="574766"/>
            <a:ext cx="5098178" cy="34747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EL MEJOR EN MATEMÁTICAS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06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Rosario</dc:creator>
  <cp:lastModifiedBy>Rosario</cp:lastModifiedBy>
  <cp:revision>3</cp:revision>
  <dcterms:created xsi:type="dcterms:W3CDTF">2020-06-01T23:04:32Z</dcterms:created>
  <dcterms:modified xsi:type="dcterms:W3CDTF">2020-06-01T23:38:01Z</dcterms:modified>
</cp:coreProperties>
</file>