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95655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42" d="100"/>
          <a:sy n="42" d="100"/>
        </p:scale>
        <p:origin x="84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6741" y="1496484"/>
            <a:ext cx="6763068" cy="3183467"/>
          </a:xfrm>
        </p:spPr>
        <p:txBody>
          <a:bodyPr anchor="b"/>
          <a:lstStyle>
            <a:lvl1pPr algn="ctr">
              <a:defRPr sz="522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4569" y="4802717"/>
            <a:ext cx="5967413" cy="2207683"/>
          </a:xfrm>
        </p:spPr>
        <p:txBody>
          <a:bodyPr/>
          <a:lstStyle>
            <a:lvl1pPr marL="0" indent="0" algn="ctr">
              <a:buNone/>
              <a:defRPr sz="2088"/>
            </a:lvl1pPr>
            <a:lvl2pPr marL="397810" indent="0" algn="ctr">
              <a:buNone/>
              <a:defRPr sz="1740"/>
            </a:lvl2pPr>
            <a:lvl3pPr marL="795619" indent="0" algn="ctr">
              <a:buNone/>
              <a:defRPr sz="1566"/>
            </a:lvl3pPr>
            <a:lvl4pPr marL="1193429" indent="0" algn="ctr">
              <a:buNone/>
              <a:defRPr sz="1392"/>
            </a:lvl4pPr>
            <a:lvl5pPr marL="1591239" indent="0" algn="ctr">
              <a:buNone/>
              <a:defRPr sz="1392"/>
            </a:lvl5pPr>
            <a:lvl6pPr marL="1989049" indent="0" algn="ctr">
              <a:buNone/>
              <a:defRPr sz="1392"/>
            </a:lvl6pPr>
            <a:lvl7pPr marL="2386858" indent="0" algn="ctr">
              <a:buNone/>
              <a:defRPr sz="1392"/>
            </a:lvl7pPr>
            <a:lvl8pPr marL="2784668" indent="0" algn="ctr">
              <a:buNone/>
              <a:defRPr sz="1392"/>
            </a:lvl8pPr>
            <a:lvl9pPr marL="3182478" indent="0" algn="ctr">
              <a:buNone/>
              <a:defRPr sz="1392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6260-C9C7-489B-9B8B-555CC2D608D8}" type="datetimeFigureOut">
              <a:rPr lang="de-CH" smtClean="0"/>
              <a:t>06.06.2020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13DA1-F289-4BC2-A261-F28119A52FE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37320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6260-C9C7-489B-9B8B-555CC2D608D8}" type="datetimeFigureOut">
              <a:rPr lang="de-CH" smtClean="0"/>
              <a:t>06.06.2020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13DA1-F289-4BC2-A261-F28119A52FE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82410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93907" y="486834"/>
            <a:ext cx="1715631" cy="774911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7013" y="486834"/>
            <a:ext cx="5047436" cy="77491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6260-C9C7-489B-9B8B-555CC2D608D8}" type="datetimeFigureOut">
              <a:rPr lang="de-CH" smtClean="0"/>
              <a:t>06.06.2020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13DA1-F289-4BC2-A261-F28119A52FE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36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6260-C9C7-489B-9B8B-555CC2D608D8}" type="datetimeFigureOut">
              <a:rPr lang="de-CH" smtClean="0"/>
              <a:t>06.06.2020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13DA1-F289-4BC2-A261-F28119A52FE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79458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869" y="2279653"/>
            <a:ext cx="6862524" cy="3803649"/>
          </a:xfrm>
        </p:spPr>
        <p:txBody>
          <a:bodyPr anchor="b"/>
          <a:lstStyle>
            <a:lvl1pPr>
              <a:defRPr sz="522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2869" y="6119286"/>
            <a:ext cx="6862524" cy="2000249"/>
          </a:xfrm>
        </p:spPr>
        <p:txBody>
          <a:bodyPr/>
          <a:lstStyle>
            <a:lvl1pPr marL="0" indent="0">
              <a:buNone/>
              <a:defRPr sz="2088">
                <a:solidFill>
                  <a:schemeClr val="tx1"/>
                </a:solidFill>
              </a:defRPr>
            </a:lvl1pPr>
            <a:lvl2pPr marL="397810" indent="0">
              <a:buNone/>
              <a:defRPr sz="1740">
                <a:solidFill>
                  <a:schemeClr val="tx1">
                    <a:tint val="75000"/>
                  </a:schemeClr>
                </a:solidFill>
              </a:defRPr>
            </a:lvl2pPr>
            <a:lvl3pPr marL="795619" indent="0">
              <a:buNone/>
              <a:defRPr sz="1566">
                <a:solidFill>
                  <a:schemeClr val="tx1">
                    <a:tint val="75000"/>
                  </a:schemeClr>
                </a:solidFill>
              </a:defRPr>
            </a:lvl3pPr>
            <a:lvl4pPr marL="1193429" indent="0">
              <a:buNone/>
              <a:defRPr sz="1392">
                <a:solidFill>
                  <a:schemeClr val="tx1">
                    <a:tint val="75000"/>
                  </a:schemeClr>
                </a:solidFill>
              </a:defRPr>
            </a:lvl4pPr>
            <a:lvl5pPr marL="1591239" indent="0">
              <a:buNone/>
              <a:defRPr sz="1392">
                <a:solidFill>
                  <a:schemeClr val="tx1">
                    <a:tint val="75000"/>
                  </a:schemeClr>
                </a:solidFill>
              </a:defRPr>
            </a:lvl5pPr>
            <a:lvl6pPr marL="1989049" indent="0">
              <a:buNone/>
              <a:defRPr sz="1392">
                <a:solidFill>
                  <a:schemeClr val="tx1">
                    <a:tint val="75000"/>
                  </a:schemeClr>
                </a:solidFill>
              </a:defRPr>
            </a:lvl6pPr>
            <a:lvl7pPr marL="2386858" indent="0">
              <a:buNone/>
              <a:defRPr sz="1392">
                <a:solidFill>
                  <a:schemeClr val="tx1">
                    <a:tint val="75000"/>
                  </a:schemeClr>
                </a:solidFill>
              </a:defRPr>
            </a:lvl7pPr>
            <a:lvl8pPr marL="2784668" indent="0">
              <a:buNone/>
              <a:defRPr sz="1392">
                <a:solidFill>
                  <a:schemeClr val="tx1">
                    <a:tint val="75000"/>
                  </a:schemeClr>
                </a:solidFill>
              </a:defRPr>
            </a:lvl8pPr>
            <a:lvl9pPr marL="3182478" indent="0">
              <a:buNone/>
              <a:defRPr sz="13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6260-C9C7-489B-9B8B-555CC2D608D8}" type="datetimeFigureOut">
              <a:rPr lang="de-CH" smtClean="0"/>
              <a:t>06.06.2020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13DA1-F289-4BC2-A261-F28119A52FE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39357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7013" y="2434167"/>
            <a:ext cx="3381534" cy="5801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28003" y="2434167"/>
            <a:ext cx="3381534" cy="5801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6260-C9C7-489B-9B8B-555CC2D608D8}" type="datetimeFigureOut">
              <a:rPr lang="de-CH" smtClean="0"/>
              <a:t>06.06.2020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13DA1-F289-4BC2-A261-F28119A52FE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073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049" y="486836"/>
            <a:ext cx="6862524" cy="176741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050" y="2241551"/>
            <a:ext cx="3365993" cy="1098549"/>
          </a:xfrm>
        </p:spPr>
        <p:txBody>
          <a:bodyPr anchor="b"/>
          <a:lstStyle>
            <a:lvl1pPr marL="0" indent="0">
              <a:buNone/>
              <a:defRPr sz="2088" b="1"/>
            </a:lvl1pPr>
            <a:lvl2pPr marL="397810" indent="0">
              <a:buNone/>
              <a:defRPr sz="1740" b="1"/>
            </a:lvl2pPr>
            <a:lvl3pPr marL="795619" indent="0">
              <a:buNone/>
              <a:defRPr sz="1566" b="1"/>
            </a:lvl3pPr>
            <a:lvl4pPr marL="1193429" indent="0">
              <a:buNone/>
              <a:defRPr sz="1392" b="1"/>
            </a:lvl4pPr>
            <a:lvl5pPr marL="1591239" indent="0">
              <a:buNone/>
              <a:defRPr sz="1392" b="1"/>
            </a:lvl5pPr>
            <a:lvl6pPr marL="1989049" indent="0">
              <a:buNone/>
              <a:defRPr sz="1392" b="1"/>
            </a:lvl6pPr>
            <a:lvl7pPr marL="2386858" indent="0">
              <a:buNone/>
              <a:defRPr sz="1392" b="1"/>
            </a:lvl7pPr>
            <a:lvl8pPr marL="2784668" indent="0">
              <a:buNone/>
              <a:defRPr sz="1392" b="1"/>
            </a:lvl8pPr>
            <a:lvl9pPr marL="3182478" indent="0">
              <a:buNone/>
              <a:defRPr sz="1392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050" y="3340100"/>
            <a:ext cx="3365993" cy="4912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28004" y="2241551"/>
            <a:ext cx="3382570" cy="1098549"/>
          </a:xfrm>
        </p:spPr>
        <p:txBody>
          <a:bodyPr anchor="b"/>
          <a:lstStyle>
            <a:lvl1pPr marL="0" indent="0">
              <a:buNone/>
              <a:defRPr sz="2088" b="1"/>
            </a:lvl1pPr>
            <a:lvl2pPr marL="397810" indent="0">
              <a:buNone/>
              <a:defRPr sz="1740" b="1"/>
            </a:lvl2pPr>
            <a:lvl3pPr marL="795619" indent="0">
              <a:buNone/>
              <a:defRPr sz="1566" b="1"/>
            </a:lvl3pPr>
            <a:lvl4pPr marL="1193429" indent="0">
              <a:buNone/>
              <a:defRPr sz="1392" b="1"/>
            </a:lvl4pPr>
            <a:lvl5pPr marL="1591239" indent="0">
              <a:buNone/>
              <a:defRPr sz="1392" b="1"/>
            </a:lvl5pPr>
            <a:lvl6pPr marL="1989049" indent="0">
              <a:buNone/>
              <a:defRPr sz="1392" b="1"/>
            </a:lvl6pPr>
            <a:lvl7pPr marL="2386858" indent="0">
              <a:buNone/>
              <a:defRPr sz="1392" b="1"/>
            </a:lvl7pPr>
            <a:lvl8pPr marL="2784668" indent="0">
              <a:buNone/>
              <a:defRPr sz="1392" b="1"/>
            </a:lvl8pPr>
            <a:lvl9pPr marL="3182478" indent="0">
              <a:buNone/>
              <a:defRPr sz="1392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28004" y="3340100"/>
            <a:ext cx="3382570" cy="4912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6260-C9C7-489B-9B8B-555CC2D608D8}" type="datetimeFigureOut">
              <a:rPr lang="de-CH" smtClean="0"/>
              <a:t>06.06.2020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13DA1-F289-4BC2-A261-F28119A52FE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78727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6260-C9C7-489B-9B8B-555CC2D608D8}" type="datetimeFigureOut">
              <a:rPr lang="de-CH" smtClean="0"/>
              <a:t>06.06.2020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13DA1-F289-4BC2-A261-F28119A52FE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1808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6260-C9C7-489B-9B8B-555CC2D608D8}" type="datetimeFigureOut">
              <a:rPr lang="de-CH" smtClean="0"/>
              <a:t>06.06.2020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13DA1-F289-4BC2-A261-F28119A52FE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86655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049" y="609600"/>
            <a:ext cx="2566194" cy="2133600"/>
          </a:xfrm>
        </p:spPr>
        <p:txBody>
          <a:bodyPr anchor="b"/>
          <a:lstStyle>
            <a:lvl1pPr>
              <a:defRPr sz="278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2570" y="1316569"/>
            <a:ext cx="4028003" cy="6498167"/>
          </a:xfrm>
        </p:spPr>
        <p:txBody>
          <a:bodyPr/>
          <a:lstStyle>
            <a:lvl1pPr>
              <a:defRPr sz="2784"/>
            </a:lvl1pPr>
            <a:lvl2pPr>
              <a:defRPr sz="2436"/>
            </a:lvl2pPr>
            <a:lvl3pPr>
              <a:defRPr sz="2088"/>
            </a:lvl3pPr>
            <a:lvl4pPr>
              <a:defRPr sz="1740"/>
            </a:lvl4pPr>
            <a:lvl5pPr>
              <a:defRPr sz="1740"/>
            </a:lvl5pPr>
            <a:lvl6pPr>
              <a:defRPr sz="1740"/>
            </a:lvl6pPr>
            <a:lvl7pPr>
              <a:defRPr sz="1740"/>
            </a:lvl7pPr>
            <a:lvl8pPr>
              <a:defRPr sz="1740"/>
            </a:lvl8pPr>
            <a:lvl9pPr>
              <a:defRPr sz="174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049" y="2743200"/>
            <a:ext cx="2566194" cy="5082117"/>
          </a:xfrm>
        </p:spPr>
        <p:txBody>
          <a:bodyPr/>
          <a:lstStyle>
            <a:lvl1pPr marL="0" indent="0">
              <a:buNone/>
              <a:defRPr sz="1392"/>
            </a:lvl1pPr>
            <a:lvl2pPr marL="397810" indent="0">
              <a:buNone/>
              <a:defRPr sz="1218"/>
            </a:lvl2pPr>
            <a:lvl3pPr marL="795619" indent="0">
              <a:buNone/>
              <a:defRPr sz="1044"/>
            </a:lvl3pPr>
            <a:lvl4pPr marL="1193429" indent="0">
              <a:buNone/>
              <a:defRPr sz="870"/>
            </a:lvl4pPr>
            <a:lvl5pPr marL="1591239" indent="0">
              <a:buNone/>
              <a:defRPr sz="870"/>
            </a:lvl5pPr>
            <a:lvl6pPr marL="1989049" indent="0">
              <a:buNone/>
              <a:defRPr sz="870"/>
            </a:lvl6pPr>
            <a:lvl7pPr marL="2386858" indent="0">
              <a:buNone/>
              <a:defRPr sz="870"/>
            </a:lvl7pPr>
            <a:lvl8pPr marL="2784668" indent="0">
              <a:buNone/>
              <a:defRPr sz="870"/>
            </a:lvl8pPr>
            <a:lvl9pPr marL="3182478" indent="0">
              <a:buNone/>
              <a:defRPr sz="87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6260-C9C7-489B-9B8B-555CC2D608D8}" type="datetimeFigureOut">
              <a:rPr lang="de-CH" smtClean="0"/>
              <a:t>06.06.2020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13DA1-F289-4BC2-A261-F28119A52FE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44868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049" y="609600"/>
            <a:ext cx="2566194" cy="2133600"/>
          </a:xfrm>
        </p:spPr>
        <p:txBody>
          <a:bodyPr anchor="b"/>
          <a:lstStyle>
            <a:lvl1pPr>
              <a:defRPr sz="278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82570" y="1316569"/>
            <a:ext cx="4028003" cy="6498167"/>
          </a:xfrm>
        </p:spPr>
        <p:txBody>
          <a:bodyPr anchor="t"/>
          <a:lstStyle>
            <a:lvl1pPr marL="0" indent="0">
              <a:buNone/>
              <a:defRPr sz="2784"/>
            </a:lvl1pPr>
            <a:lvl2pPr marL="397810" indent="0">
              <a:buNone/>
              <a:defRPr sz="2436"/>
            </a:lvl2pPr>
            <a:lvl3pPr marL="795619" indent="0">
              <a:buNone/>
              <a:defRPr sz="2088"/>
            </a:lvl3pPr>
            <a:lvl4pPr marL="1193429" indent="0">
              <a:buNone/>
              <a:defRPr sz="1740"/>
            </a:lvl4pPr>
            <a:lvl5pPr marL="1591239" indent="0">
              <a:buNone/>
              <a:defRPr sz="1740"/>
            </a:lvl5pPr>
            <a:lvl6pPr marL="1989049" indent="0">
              <a:buNone/>
              <a:defRPr sz="1740"/>
            </a:lvl6pPr>
            <a:lvl7pPr marL="2386858" indent="0">
              <a:buNone/>
              <a:defRPr sz="1740"/>
            </a:lvl7pPr>
            <a:lvl8pPr marL="2784668" indent="0">
              <a:buNone/>
              <a:defRPr sz="1740"/>
            </a:lvl8pPr>
            <a:lvl9pPr marL="3182478" indent="0">
              <a:buNone/>
              <a:defRPr sz="174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049" y="2743200"/>
            <a:ext cx="2566194" cy="5082117"/>
          </a:xfrm>
        </p:spPr>
        <p:txBody>
          <a:bodyPr/>
          <a:lstStyle>
            <a:lvl1pPr marL="0" indent="0">
              <a:buNone/>
              <a:defRPr sz="1392"/>
            </a:lvl1pPr>
            <a:lvl2pPr marL="397810" indent="0">
              <a:buNone/>
              <a:defRPr sz="1218"/>
            </a:lvl2pPr>
            <a:lvl3pPr marL="795619" indent="0">
              <a:buNone/>
              <a:defRPr sz="1044"/>
            </a:lvl3pPr>
            <a:lvl4pPr marL="1193429" indent="0">
              <a:buNone/>
              <a:defRPr sz="870"/>
            </a:lvl4pPr>
            <a:lvl5pPr marL="1591239" indent="0">
              <a:buNone/>
              <a:defRPr sz="870"/>
            </a:lvl5pPr>
            <a:lvl6pPr marL="1989049" indent="0">
              <a:buNone/>
              <a:defRPr sz="870"/>
            </a:lvl6pPr>
            <a:lvl7pPr marL="2386858" indent="0">
              <a:buNone/>
              <a:defRPr sz="870"/>
            </a:lvl7pPr>
            <a:lvl8pPr marL="2784668" indent="0">
              <a:buNone/>
              <a:defRPr sz="870"/>
            </a:lvl8pPr>
            <a:lvl9pPr marL="3182478" indent="0">
              <a:buNone/>
              <a:defRPr sz="87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6260-C9C7-489B-9B8B-555CC2D608D8}" type="datetimeFigureOut">
              <a:rPr lang="de-CH" smtClean="0"/>
              <a:t>06.06.2020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13DA1-F289-4BC2-A261-F28119A52FE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31286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7013" y="486836"/>
            <a:ext cx="6862524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7013" y="2434167"/>
            <a:ext cx="6862524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7013" y="8475136"/>
            <a:ext cx="179022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46260-C9C7-489B-9B8B-555CC2D608D8}" type="datetimeFigureOut">
              <a:rPr lang="de-CH" smtClean="0"/>
              <a:t>06.06.2020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35607" y="8475136"/>
            <a:ext cx="2685336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19313" y="8475136"/>
            <a:ext cx="179022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13DA1-F289-4BC2-A261-F28119A52FE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15920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95619" rtl="0" eaLnBrk="1" latinLnBrk="0" hangingPunct="1">
        <a:lnSpc>
          <a:spcPct val="90000"/>
        </a:lnSpc>
        <a:spcBef>
          <a:spcPct val="0"/>
        </a:spcBef>
        <a:buNone/>
        <a:defRPr sz="38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8905" indent="-198905" algn="l" defTabSz="795619" rtl="0" eaLnBrk="1" latinLnBrk="0" hangingPunct="1">
        <a:lnSpc>
          <a:spcPct val="90000"/>
        </a:lnSpc>
        <a:spcBef>
          <a:spcPts val="870"/>
        </a:spcBef>
        <a:buFont typeface="Arial" panose="020B0604020202020204" pitchFamily="34" charset="0"/>
        <a:buChar char="•"/>
        <a:defRPr sz="2436" kern="1200">
          <a:solidFill>
            <a:schemeClr val="tx1"/>
          </a:solidFill>
          <a:latin typeface="+mn-lt"/>
          <a:ea typeface="+mn-ea"/>
          <a:cs typeface="+mn-cs"/>
        </a:defRPr>
      </a:lvl1pPr>
      <a:lvl2pPr marL="596715" indent="-198905" algn="l" defTabSz="795619" rtl="0" eaLnBrk="1" latinLnBrk="0" hangingPunct="1">
        <a:lnSpc>
          <a:spcPct val="90000"/>
        </a:lnSpc>
        <a:spcBef>
          <a:spcPts val="435"/>
        </a:spcBef>
        <a:buFont typeface="Arial" panose="020B0604020202020204" pitchFamily="34" charset="0"/>
        <a:buChar char="•"/>
        <a:defRPr sz="2088" kern="1200">
          <a:solidFill>
            <a:schemeClr val="tx1"/>
          </a:solidFill>
          <a:latin typeface="+mn-lt"/>
          <a:ea typeface="+mn-ea"/>
          <a:cs typeface="+mn-cs"/>
        </a:defRPr>
      </a:lvl2pPr>
      <a:lvl3pPr marL="994524" indent="-198905" algn="l" defTabSz="795619" rtl="0" eaLnBrk="1" latinLnBrk="0" hangingPunct="1">
        <a:lnSpc>
          <a:spcPct val="90000"/>
        </a:lnSpc>
        <a:spcBef>
          <a:spcPts val="435"/>
        </a:spcBef>
        <a:buFont typeface="Arial" panose="020B0604020202020204" pitchFamily="34" charset="0"/>
        <a:buChar char="•"/>
        <a:defRPr sz="1740" kern="1200">
          <a:solidFill>
            <a:schemeClr val="tx1"/>
          </a:solidFill>
          <a:latin typeface="+mn-lt"/>
          <a:ea typeface="+mn-ea"/>
          <a:cs typeface="+mn-cs"/>
        </a:defRPr>
      </a:lvl3pPr>
      <a:lvl4pPr marL="1392334" indent="-198905" algn="l" defTabSz="795619" rtl="0" eaLnBrk="1" latinLnBrk="0" hangingPunct="1">
        <a:lnSpc>
          <a:spcPct val="90000"/>
        </a:lnSpc>
        <a:spcBef>
          <a:spcPts val="435"/>
        </a:spcBef>
        <a:buFont typeface="Arial" panose="020B0604020202020204" pitchFamily="34" charset="0"/>
        <a:buChar char="•"/>
        <a:defRPr sz="1566" kern="1200">
          <a:solidFill>
            <a:schemeClr val="tx1"/>
          </a:solidFill>
          <a:latin typeface="+mn-lt"/>
          <a:ea typeface="+mn-ea"/>
          <a:cs typeface="+mn-cs"/>
        </a:defRPr>
      </a:lvl4pPr>
      <a:lvl5pPr marL="1790144" indent="-198905" algn="l" defTabSz="795619" rtl="0" eaLnBrk="1" latinLnBrk="0" hangingPunct="1">
        <a:lnSpc>
          <a:spcPct val="90000"/>
        </a:lnSpc>
        <a:spcBef>
          <a:spcPts val="435"/>
        </a:spcBef>
        <a:buFont typeface="Arial" panose="020B0604020202020204" pitchFamily="34" charset="0"/>
        <a:buChar char="•"/>
        <a:defRPr sz="1566" kern="1200">
          <a:solidFill>
            <a:schemeClr val="tx1"/>
          </a:solidFill>
          <a:latin typeface="+mn-lt"/>
          <a:ea typeface="+mn-ea"/>
          <a:cs typeface="+mn-cs"/>
        </a:defRPr>
      </a:lvl5pPr>
      <a:lvl6pPr marL="2187953" indent="-198905" algn="l" defTabSz="795619" rtl="0" eaLnBrk="1" latinLnBrk="0" hangingPunct="1">
        <a:lnSpc>
          <a:spcPct val="90000"/>
        </a:lnSpc>
        <a:spcBef>
          <a:spcPts val="435"/>
        </a:spcBef>
        <a:buFont typeface="Arial" panose="020B0604020202020204" pitchFamily="34" charset="0"/>
        <a:buChar char="•"/>
        <a:defRPr sz="1566" kern="1200">
          <a:solidFill>
            <a:schemeClr val="tx1"/>
          </a:solidFill>
          <a:latin typeface="+mn-lt"/>
          <a:ea typeface="+mn-ea"/>
          <a:cs typeface="+mn-cs"/>
        </a:defRPr>
      </a:lvl6pPr>
      <a:lvl7pPr marL="2585763" indent="-198905" algn="l" defTabSz="795619" rtl="0" eaLnBrk="1" latinLnBrk="0" hangingPunct="1">
        <a:lnSpc>
          <a:spcPct val="90000"/>
        </a:lnSpc>
        <a:spcBef>
          <a:spcPts val="435"/>
        </a:spcBef>
        <a:buFont typeface="Arial" panose="020B0604020202020204" pitchFamily="34" charset="0"/>
        <a:buChar char="•"/>
        <a:defRPr sz="1566" kern="1200">
          <a:solidFill>
            <a:schemeClr val="tx1"/>
          </a:solidFill>
          <a:latin typeface="+mn-lt"/>
          <a:ea typeface="+mn-ea"/>
          <a:cs typeface="+mn-cs"/>
        </a:defRPr>
      </a:lvl7pPr>
      <a:lvl8pPr marL="2983573" indent="-198905" algn="l" defTabSz="795619" rtl="0" eaLnBrk="1" latinLnBrk="0" hangingPunct="1">
        <a:lnSpc>
          <a:spcPct val="90000"/>
        </a:lnSpc>
        <a:spcBef>
          <a:spcPts val="435"/>
        </a:spcBef>
        <a:buFont typeface="Arial" panose="020B0604020202020204" pitchFamily="34" charset="0"/>
        <a:buChar char="•"/>
        <a:defRPr sz="1566" kern="1200">
          <a:solidFill>
            <a:schemeClr val="tx1"/>
          </a:solidFill>
          <a:latin typeface="+mn-lt"/>
          <a:ea typeface="+mn-ea"/>
          <a:cs typeface="+mn-cs"/>
        </a:defRPr>
      </a:lvl8pPr>
      <a:lvl9pPr marL="3381383" indent="-198905" algn="l" defTabSz="795619" rtl="0" eaLnBrk="1" latinLnBrk="0" hangingPunct="1">
        <a:lnSpc>
          <a:spcPct val="90000"/>
        </a:lnSpc>
        <a:spcBef>
          <a:spcPts val="435"/>
        </a:spcBef>
        <a:buFont typeface="Arial" panose="020B0604020202020204" pitchFamily="34" charset="0"/>
        <a:buChar char="•"/>
        <a:defRPr sz="15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5619" rtl="0" eaLnBrk="1" latinLnBrk="0" hangingPunct="1">
        <a:defRPr sz="1566" kern="1200">
          <a:solidFill>
            <a:schemeClr val="tx1"/>
          </a:solidFill>
          <a:latin typeface="+mn-lt"/>
          <a:ea typeface="+mn-ea"/>
          <a:cs typeface="+mn-cs"/>
        </a:defRPr>
      </a:lvl1pPr>
      <a:lvl2pPr marL="397810" algn="l" defTabSz="795619" rtl="0" eaLnBrk="1" latinLnBrk="0" hangingPunct="1">
        <a:defRPr sz="1566" kern="1200">
          <a:solidFill>
            <a:schemeClr val="tx1"/>
          </a:solidFill>
          <a:latin typeface="+mn-lt"/>
          <a:ea typeface="+mn-ea"/>
          <a:cs typeface="+mn-cs"/>
        </a:defRPr>
      </a:lvl2pPr>
      <a:lvl3pPr marL="795619" algn="l" defTabSz="795619" rtl="0" eaLnBrk="1" latinLnBrk="0" hangingPunct="1">
        <a:defRPr sz="1566" kern="1200">
          <a:solidFill>
            <a:schemeClr val="tx1"/>
          </a:solidFill>
          <a:latin typeface="+mn-lt"/>
          <a:ea typeface="+mn-ea"/>
          <a:cs typeface="+mn-cs"/>
        </a:defRPr>
      </a:lvl3pPr>
      <a:lvl4pPr marL="1193429" algn="l" defTabSz="795619" rtl="0" eaLnBrk="1" latinLnBrk="0" hangingPunct="1">
        <a:defRPr sz="1566" kern="1200">
          <a:solidFill>
            <a:schemeClr val="tx1"/>
          </a:solidFill>
          <a:latin typeface="+mn-lt"/>
          <a:ea typeface="+mn-ea"/>
          <a:cs typeface="+mn-cs"/>
        </a:defRPr>
      </a:lvl4pPr>
      <a:lvl5pPr marL="1591239" algn="l" defTabSz="795619" rtl="0" eaLnBrk="1" latinLnBrk="0" hangingPunct="1">
        <a:defRPr sz="1566" kern="1200">
          <a:solidFill>
            <a:schemeClr val="tx1"/>
          </a:solidFill>
          <a:latin typeface="+mn-lt"/>
          <a:ea typeface="+mn-ea"/>
          <a:cs typeface="+mn-cs"/>
        </a:defRPr>
      </a:lvl5pPr>
      <a:lvl6pPr marL="1989049" algn="l" defTabSz="795619" rtl="0" eaLnBrk="1" latinLnBrk="0" hangingPunct="1">
        <a:defRPr sz="1566" kern="1200">
          <a:solidFill>
            <a:schemeClr val="tx1"/>
          </a:solidFill>
          <a:latin typeface="+mn-lt"/>
          <a:ea typeface="+mn-ea"/>
          <a:cs typeface="+mn-cs"/>
        </a:defRPr>
      </a:lvl6pPr>
      <a:lvl7pPr marL="2386858" algn="l" defTabSz="795619" rtl="0" eaLnBrk="1" latinLnBrk="0" hangingPunct="1">
        <a:defRPr sz="1566" kern="1200">
          <a:solidFill>
            <a:schemeClr val="tx1"/>
          </a:solidFill>
          <a:latin typeface="+mn-lt"/>
          <a:ea typeface="+mn-ea"/>
          <a:cs typeface="+mn-cs"/>
        </a:defRPr>
      </a:lvl7pPr>
      <a:lvl8pPr marL="2784668" algn="l" defTabSz="795619" rtl="0" eaLnBrk="1" latinLnBrk="0" hangingPunct="1">
        <a:defRPr sz="1566" kern="1200">
          <a:solidFill>
            <a:schemeClr val="tx1"/>
          </a:solidFill>
          <a:latin typeface="+mn-lt"/>
          <a:ea typeface="+mn-ea"/>
          <a:cs typeface="+mn-cs"/>
        </a:defRPr>
      </a:lvl8pPr>
      <a:lvl9pPr marL="3182478" algn="l" defTabSz="795619" rtl="0" eaLnBrk="1" latinLnBrk="0" hangingPunct="1">
        <a:defRPr sz="15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149BB332-0555-4A30-8A20-F7AA2FE34300}"/>
              </a:ext>
            </a:extLst>
          </p:cNvPr>
          <p:cNvSpPr/>
          <p:nvPr/>
        </p:nvSpPr>
        <p:spPr>
          <a:xfrm>
            <a:off x="368496" y="443308"/>
            <a:ext cx="3600000" cy="36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 sz="240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EB87556-B0C3-4D56-818B-335508CB40F3}"/>
              </a:ext>
            </a:extLst>
          </p:cNvPr>
          <p:cNvSpPr/>
          <p:nvPr/>
        </p:nvSpPr>
        <p:spPr>
          <a:xfrm>
            <a:off x="3968496" y="423943"/>
            <a:ext cx="3600000" cy="36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 sz="240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025F7C0-2B18-4475-A6B2-03547EE96F13}"/>
              </a:ext>
            </a:extLst>
          </p:cNvPr>
          <p:cNvSpPr/>
          <p:nvPr/>
        </p:nvSpPr>
        <p:spPr>
          <a:xfrm>
            <a:off x="378275" y="4023943"/>
            <a:ext cx="3600000" cy="36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 sz="240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37B2E732-D489-466E-BEAD-AB8D9C343576}"/>
              </a:ext>
            </a:extLst>
          </p:cNvPr>
          <p:cNvSpPr/>
          <p:nvPr/>
        </p:nvSpPr>
        <p:spPr>
          <a:xfrm>
            <a:off x="3997833" y="4023943"/>
            <a:ext cx="3600000" cy="36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 sz="2400" dirty="0"/>
          </a:p>
        </p:txBody>
      </p: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4A513EEC-0D2D-43BE-8789-ABBD54E5587D}"/>
              </a:ext>
            </a:extLst>
          </p:cNvPr>
          <p:cNvCxnSpPr>
            <a:cxnSpLocks/>
          </p:cNvCxnSpPr>
          <p:nvPr/>
        </p:nvCxnSpPr>
        <p:spPr>
          <a:xfrm flipH="1">
            <a:off x="358717" y="423943"/>
            <a:ext cx="3609779" cy="360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AB8DCBCD-EF9D-48C5-B441-0DD68978FD81}"/>
              </a:ext>
            </a:extLst>
          </p:cNvPr>
          <p:cNvCxnSpPr>
            <a:cxnSpLocks/>
          </p:cNvCxnSpPr>
          <p:nvPr/>
        </p:nvCxnSpPr>
        <p:spPr>
          <a:xfrm flipH="1">
            <a:off x="3988054" y="4023943"/>
            <a:ext cx="3609779" cy="360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4D93CBC8-7A12-4B80-B398-A77D23A2EF0F}"/>
              </a:ext>
            </a:extLst>
          </p:cNvPr>
          <p:cNvCxnSpPr/>
          <p:nvPr/>
        </p:nvCxnSpPr>
        <p:spPr>
          <a:xfrm>
            <a:off x="3988054" y="423943"/>
            <a:ext cx="3580442" cy="360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3B8EE0CE-A1D2-4A82-8FB1-FAF0257FCB73}"/>
              </a:ext>
            </a:extLst>
          </p:cNvPr>
          <p:cNvCxnSpPr/>
          <p:nvPr/>
        </p:nvCxnSpPr>
        <p:spPr>
          <a:xfrm>
            <a:off x="388054" y="4023943"/>
            <a:ext cx="3580442" cy="360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753467C3-59AB-4214-BA05-DDA5C9EB5767}"/>
              </a:ext>
            </a:extLst>
          </p:cNvPr>
          <p:cNvCxnSpPr/>
          <p:nvPr/>
        </p:nvCxnSpPr>
        <p:spPr>
          <a:xfrm>
            <a:off x="2227170" y="2223943"/>
            <a:ext cx="3580442" cy="360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15800720-0305-42CA-981A-724EAE4C4351}"/>
              </a:ext>
            </a:extLst>
          </p:cNvPr>
          <p:cNvCxnSpPr>
            <a:cxnSpLocks/>
          </p:cNvCxnSpPr>
          <p:nvPr/>
        </p:nvCxnSpPr>
        <p:spPr>
          <a:xfrm flipH="1">
            <a:off x="2227170" y="2223943"/>
            <a:ext cx="3609779" cy="360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A48A1F60-A862-44F2-9599-584C7FD880AC}"/>
              </a:ext>
            </a:extLst>
          </p:cNvPr>
          <p:cNvCxnSpPr>
            <a:cxnSpLocks/>
          </p:cNvCxnSpPr>
          <p:nvPr/>
        </p:nvCxnSpPr>
        <p:spPr>
          <a:xfrm flipH="1">
            <a:off x="5807612" y="423943"/>
            <a:ext cx="9779" cy="180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D82CDCCC-3C29-43C3-9D19-44E8C1853859}"/>
              </a:ext>
            </a:extLst>
          </p:cNvPr>
          <p:cNvCxnSpPr>
            <a:cxnSpLocks/>
          </p:cNvCxnSpPr>
          <p:nvPr/>
        </p:nvCxnSpPr>
        <p:spPr>
          <a:xfrm flipH="1">
            <a:off x="2217391" y="423943"/>
            <a:ext cx="19558" cy="180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73627F54-38DF-4D78-8C9D-1852C396A3AC}"/>
              </a:ext>
            </a:extLst>
          </p:cNvPr>
          <p:cNvCxnSpPr>
            <a:cxnSpLocks/>
          </p:cNvCxnSpPr>
          <p:nvPr/>
        </p:nvCxnSpPr>
        <p:spPr>
          <a:xfrm>
            <a:off x="5851075" y="5823943"/>
            <a:ext cx="39116" cy="180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A0E592F2-0521-4E0B-AD00-F6B63503C4D5}"/>
              </a:ext>
            </a:extLst>
          </p:cNvPr>
          <p:cNvCxnSpPr>
            <a:cxnSpLocks/>
          </p:cNvCxnSpPr>
          <p:nvPr/>
        </p:nvCxnSpPr>
        <p:spPr>
          <a:xfrm>
            <a:off x="2239484" y="5862672"/>
            <a:ext cx="39116" cy="180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21BC2E7C-95F6-4DBB-BA11-8B45357DEB68}"/>
              </a:ext>
            </a:extLst>
          </p:cNvPr>
          <p:cNvCxnSpPr>
            <a:endCxn id="4" idx="1"/>
          </p:cNvCxnSpPr>
          <p:nvPr/>
        </p:nvCxnSpPr>
        <p:spPr>
          <a:xfrm flipH="1">
            <a:off x="368496" y="2243308"/>
            <a:ext cx="17902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E6694D42-13FD-47BB-BB06-D11316D6AF4E}"/>
              </a:ext>
            </a:extLst>
          </p:cNvPr>
          <p:cNvCxnSpPr/>
          <p:nvPr/>
        </p:nvCxnSpPr>
        <p:spPr>
          <a:xfrm flipH="1">
            <a:off x="5851075" y="2223943"/>
            <a:ext cx="17902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5214FEE8-935E-4FC6-A31E-E0FB69526586}"/>
              </a:ext>
            </a:extLst>
          </p:cNvPr>
          <p:cNvCxnSpPr/>
          <p:nvPr/>
        </p:nvCxnSpPr>
        <p:spPr>
          <a:xfrm flipH="1">
            <a:off x="397833" y="5862672"/>
            <a:ext cx="17902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2F2AA97C-0E47-41CB-A2DB-88CCB28328A5}"/>
              </a:ext>
            </a:extLst>
          </p:cNvPr>
          <p:cNvCxnSpPr/>
          <p:nvPr/>
        </p:nvCxnSpPr>
        <p:spPr>
          <a:xfrm flipH="1">
            <a:off x="5792943" y="5822846"/>
            <a:ext cx="17902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hteck 37">
            <a:extLst>
              <a:ext uri="{FF2B5EF4-FFF2-40B4-BE49-F238E27FC236}">
                <a16:creationId xmlns:a16="http://schemas.microsoft.com/office/drawing/2014/main" id="{E1143AE7-1FC9-4F1C-A880-CBDB18136564}"/>
              </a:ext>
            </a:extLst>
          </p:cNvPr>
          <p:cNvSpPr/>
          <p:nvPr/>
        </p:nvSpPr>
        <p:spPr>
          <a:xfrm rot="18660339">
            <a:off x="5938094" y="4910743"/>
            <a:ext cx="18593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32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CUATRO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E37D5625-6D6B-4CA0-B622-7FC0374F6600}"/>
              </a:ext>
            </a:extLst>
          </p:cNvPr>
          <p:cNvSpPr/>
          <p:nvPr/>
        </p:nvSpPr>
        <p:spPr>
          <a:xfrm rot="2559123">
            <a:off x="4295652" y="715693"/>
            <a:ext cx="161106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3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DOS</a:t>
            </a: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C2780D0C-C9E0-4FFB-82B9-A7BB5424B6B8}"/>
              </a:ext>
            </a:extLst>
          </p:cNvPr>
          <p:cNvSpPr/>
          <p:nvPr/>
        </p:nvSpPr>
        <p:spPr>
          <a:xfrm rot="18660339">
            <a:off x="1952906" y="820859"/>
            <a:ext cx="161106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3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UNO</a:t>
            </a: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3DD74843-765C-4061-BC18-9A33C33AB7FC}"/>
              </a:ext>
            </a:extLst>
          </p:cNvPr>
          <p:cNvSpPr/>
          <p:nvPr/>
        </p:nvSpPr>
        <p:spPr>
          <a:xfrm rot="18660339">
            <a:off x="4435951" y="6607639"/>
            <a:ext cx="161106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3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CINCO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6257AFD1-1B0D-4BF9-BEAB-FE2A855E40F8}"/>
              </a:ext>
            </a:extLst>
          </p:cNvPr>
          <p:cNvSpPr/>
          <p:nvPr/>
        </p:nvSpPr>
        <p:spPr>
          <a:xfrm rot="18660339">
            <a:off x="202564" y="2605491"/>
            <a:ext cx="161106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3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OCHO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2643C108-6DCD-4BC0-8A34-FC494268FE51}"/>
              </a:ext>
            </a:extLst>
          </p:cNvPr>
          <p:cNvSpPr/>
          <p:nvPr/>
        </p:nvSpPr>
        <p:spPr>
          <a:xfrm rot="2559123">
            <a:off x="6103923" y="2464388"/>
            <a:ext cx="161106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3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TRES</a:t>
            </a: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E787739F-DC1F-4C11-8153-1A116CBAA2D5}"/>
              </a:ext>
            </a:extLst>
          </p:cNvPr>
          <p:cNvSpPr/>
          <p:nvPr/>
        </p:nvSpPr>
        <p:spPr>
          <a:xfrm rot="2559123">
            <a:off x="2048384" y="6647821"/>
            <a:ext cx="161106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3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SEIS</a:t>
            </a: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72419A27-A91C-41B3-B830-9AB2995BAE60}"/>
              </a:ext>
            </a:extLst>
          </p:cNvPr>
          <p:cNvSpPr/>
          <p:nvPr/>
        </p:nvSpPr>
        <p:spPr>
          <a:xfrm rot="2559123">
            <a:off x="202563" y="4944371"/>
            <a:ext cx="161106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3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SIETE</a:t>
            </a:r>
          </a:p>
        </p:txBody>
      </p:sp>
      <p:sp>
        <p:nvSpPr>
          <p:cNvPr id="46" name="Wolke 45">
            <a:extLst>
              <a:ext uri="{FF2B5EF4-FFF2-40B4-BE49-F238E27FC236}">
                <a16:creationId xmlns:a16="http://schemas.microsoft.com/office/drawing/2014/main" id="{5913C6EF-7970-4A48-A34B-D2CF83694F05}"/>
              </a:ext>
            </a:extLst>
          </p:cNvPr>
          <p:cNvSpPr/>
          <p:nvPr/>
        </p:nvSpPr>
        <p:spPr>
          <a:xfrm>
            <a:off x="2758709" y="1714865"/>
            <a:ext cx="978650" cy="1048891"/>
          </a:xfrm>
          <a:prstGeom prst="clou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7" name="Wolke 46">
            <a:extLst>
              <a:ext uri="{FF2B5EF4-FFF2-40B4-BE49-F238E27FC236}">
                <a16:creationId xmlns:a16="http://schemas.microsoft.com/office/drawing/2014/main" id="{193770A8-5D6F-46DA-B582-899C52C74DA4}"/>
              </a:ext>
            </a:extLst>
          </p:cNvPr>
          <p:cNvSpPr/>
          <p:nvPr/>
        </p:nvSpPr>
        <p:spPr>
          <a:xfrm>
            <a:off x="4209091" y="1693837"/>
            <a:ext cx="978650" cy="1048891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8" name="Wolke 47">
            <a:extLst>
              <a:ext uri="{FF2B5EF4-FFF2-40B4-BE49-F238E27FC236}">
                <a16:creationId xmlns:a16="http://schemas.microsoft.com/office/drawing/2014/main" id="{457006AA-C31A-4E60-8C89-03654A379D81}"/>
              </a:ext>
            </a:extLst>
          </p:cNvPr>
          <p:cNvSpPr/>
          <p:nvPr/>
        </p:nvSpPr>
        <p:spPr>
          <a:xfrm>
            <a:off x="5249416" y="2869150"/>
            <a:ext cx="978650" cy="1048891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9" name="Wolke 48">
            <a:extLst>
              <a:ext uri="{FF2B5EF4-FFF2-40B4-BE49-F238E27FC236}">
                <a16:creationId xmlns:a16="http://schemas.microsoft.com/office/drawing/2014/main" id="{4B619A98-1C60-4AF9-B09D-011050C73EA8}"/>
              </a:ext>
            </a:extLst>
          </p:cNvPr>
          <p:cNvSpPr/>
          <p:nvPr/>
        </p:nvSpPr>
        <p:spPr>
          <a:xfrm>
            <a:off x="5234747" y="4116893"/>
            <a:ext cx="978650" cy="1048891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0" name="Wolke 49">
            <a:extLst>
              <a:ext uri="{FF2B5EF4-FFF2-40B4-BE49-F238E27FC236}">
                <a16:creationId xmlns:a16="http://schemas.microsoft.com/office/drawing/2014/main" id="{ACE7994F-AD08-445A-AFF5-1B0B79A49212}"/>
              </a:ext>
            </a:extLst>
          </p:cNvPr>
          <p:cNvSpPr/>
          <p:nvPr/>
        </p:nvSpPr>
        <p:spPr>
          <a:xfrm>
            <a:off x="4172535" y="5255407"/>
            <a:ext cx="978650" cy="1048891"/>
          </a:xfrm>
          <a:prstGeom prst="cloud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1" name="Wolke 50">
            <a:extLst>
              <a:ext uri="{FF2B5EF4-FFF2-40B4-BE49-F238E27FC236}">
                <a16:creationId xmlns:a16="http://schemas.microsoft.com/office/drawing/2014/main" id="{B74ADBE0-3804-405E-8CB7-3A64BD989944}"/>
              </a:ext>
            </a:extLst>
          </p:cNvPr>
          <p:cNvSpPr/>
          <p:nvPr/>
        </p:nvSpPr>
        <p:spPr>
          <a:xfrm>
            <a:off x="2838263" y="5255406"/>
            <a:ext cx="978650" cy="1048891"/>
          </a:xfrm>
          <a:prstGeom prst="cloud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2" name="Wolke 51">
            <a:extLst>
              <a:ext uri="{FF2B5EF4-FFF2-40B4-BE49-F238E27FC236}">
                <a16:creationId xmlns:a16="http://schemas.microsoft.com/office/drawing/2014/main" id="{CAD3B9F4-2C2E-4377-A92F-6B1354A21EAF}"/>
              </a:ext>
            </a:extLst>
          </p:cNvPr>
          <p:cNvSpPr/>
          <p:nvPr/>
        </p:nvSpPr>
        <p:spPr>
          <a:xfrm>
            <a:off x="1688950" y="4151658"/>
            <a:ext cx="978650" cy="1048891"/>
          </a:xfrm>
          <a:prstGeom prst="clou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3" name="Wolke 52">
            <a:extLst>
              <a:ext uri="{FF2B5EF4-FFF2-40B4-BE49-F238E27FC236}">
                <a16:creationId xmlns:a16="http://schemas.microsoft.com/office/drawing/2014/main" id="{ECFCB27A-7F5F-4348-AAD2-8D1760AC7C9B}"/>
              </a:ext>
            </a:extLst>
          </p:cNvPr>
          <p:cNvSpPr/>
          <p:nvPr/>
        </p:nvSpPr>
        <p:spPr>
          <a:xfrm>
            <a:off x="1703619" y="2837374"/>
            <a:ext cx="978650" cy="1048891"/>
          </a:xfrm>
          <a:prstGeom prst="cloud">
            <a:avLst/>
          </a:prstGeom>
          <a:solidFill>
            <a:srgbClr val="9966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55" name="Grafik 54" descr="Pizza">
            <a:extLst>
              <a:ext uri="{FF2B5EF4-FFF2-40B4-BE49-F238E27FC236}">
                <a16:creationId xmlns:a16="http://schemas.microsoft.com/office/drawing/2014/main" id="{336DF917-5920-4385-BE19-B72632BA22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0581804">
            <a:off x="781231" y="896628"/>
            <a:ext cx="914400" cy="914400"/>
          </a:xfrm>
          <a:prstGeom prst="rect">
            <a:avLst/>
          </a:prstGeom>
        </p:spPr>
      </p:pic>
      <p:pic>
        <p:nvPicPr>
          <p:cNvPr id="57" name="Grafik 56" descr="Burger und Getränk">
            <a:extLst>
              <a:ext uri="{FF2B5EF4-FFF2-40B4-BE49-F238E27FC236}">
                <a16:creationId xmlns:a16="http://schemas.microsoft.com/office/drawing/2014/main" id="{46174FA3-0C62-466C-ABC4-BA0A6F8BB8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86812" y="6256266"/>
            <a:ext cx="914400" cy="914400"/>
          </a:xfrm>
          <a:prstGeom prst="rect">
            <a:avLst/>
          </a:prstGeom>
        </p:spPr>
      </p:pic>
      <p:pic>
        <p:nvPicPr>
          <p:cNvPr id="59" name="Grafik 58" descr="Apfel">
            <a:extLst>
              <a:ext uri="{FF2B5EF4-FFF2-40B4-BE49-F238E27FC236}">
                <a16:creationId xmlns:a16="http://schemas.microsoft.com/office/drawing/2014/main" id="{1B331D27-DDFE-4FDF-86F6-5E8FBA5BF5D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3189" y="6304297"/>
            <a:ext cx="914400" cy="914400"/>
          </a:xfrm>
          <a:prstGeom prst="rect">
            <a:avLst/>
          </a:prstGeom>
        </p:spPr>
      </p:pic>
      <p:pic>
        <p:nvPicPr>
          <p:cNvPr id="61" name="Grafik 60" descr="Donut">
            <a:extLst>
              <a:ext uri="{FF2B5EF4-FFF2-40B4-BE49-F238E27FC236}">
                <a16:creationId xmlns:a16="http://schemas.microsoft.com/office/drawing/2014/main" id="{284EE6E4-B482-4BCD-9971-E9AECC297D9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214318" y="84883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089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</Words>
  <Application>Microsoft Office PowerPoint</Application>
  <PresentationFormat>Benutzerdefiniert</PresentationFormat>
  <Paragraphs>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Laura Höchli</dc:creator>
  <cp:lastModifiedBy>Laura Höchli</cp:lastModifiedBy>
  <cp:revision>3</cp:revision>
  <dcterms:created xsi:type="dcterms:W3CDTF">2020-06-06T17:00:07Z</dcterms:created>
  <dcterms:modified xsi:type="dcterms:W3CDTF">2020-06-06T17:17:44Z</dcterms:modified>
</cp:coreProperties>
</file>