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CCSupersubmarino" panose="02000603000000000000" pitchFamily="2" charset="0"/>
      <p:regular r:id="rId11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585"/>
    <a:srgbClr val="C57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3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995F74-670A-442F-84B7-3FA93458D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3D27E7-7DD0-4EDC-803B-C2E152BDF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72953B-90A6-47CB-AE90-20A3C050D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5996-33F3-4109-82F0-48721F4FE55F}" type="datetimeFigureOut">
              <a:rPr lang="es-ES" smtClean="0"/>
              <a:t>01/07/2020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FB7326-E21E-44FE-B92C-45B82D9B7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9D4EB2-7277-4379-AA6F-7A2A95299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59B7-ED67-4D32-B4E3-9721FBE845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6062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EEC71F-4109-4487-B670-45E1F7CEB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DAC431B-1DB5-4F70-B4F3-0990D686A3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DBE322-E4C4-4573-9DEB-6FA8BB9B4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5996-33F3-4109-82F0-48721F4FE55F}" type="datetimeFigureOut">
              <a:rPr lang="es-ES" smtClean="0"/>
              <a:t>01/07/2020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3543AE-FE74-4E29-BBF0-F5BD67160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ACCCCD-94DF-4B8E-8C4E-E8E21C921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59B7-ED67-4D32-B4E3-9721FBE845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4582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D51AE83-7426-442A-88F9-F43D725720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EC976B-EDE7-4A0F-B7D5-8CA5524DDB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D8C7C1-6CE0-4DDA-B54D-E9B18FAEF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5996-33F3-4109-82F0-48721F4FE55F}" type="datetimeFigureOut">
              <a:rPr lang="es-ES" smtClean="0"/>
              <a:t>01/07/2020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C190BD-EEDF-4B90-B015-2151CAA5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66A3B7-E605-4B0B-9328-CAFE3438A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59B7-ED67-4D32-B4E3-9721FBE845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545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7D59AA-BD27-4643-9AD6-963F88427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23FF98-DB1A-4195-AFEF-61B836B1A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D34E25-C3AC-4A21-800C-35CEC1460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5996-33F3-4109-82F0-48721F4FE55F}" type="datetimeFigureOut">
              <a:rPr lang="es-ES" smtClean="0"/>
              <a:t>01/07/2020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B8A4E8-EB85-427D-BECC-B747A1D9F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69A20B-CBAA-41E2-936B-0BF84F9F4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59B7-ED67-4D32-B4E3-9721FBE845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673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895BA8-D5E7-4FE4-BB05-B9535E21B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4CC893-A109-43BD-B08B-2A22E6F99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342CAB-CBC4-414B-BE11-D11911F2B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5996-33F3-4109-82F0-48721F4FE55F}" type="datetimeFigureOut">
              <a:rPr lang="es-ES" smtClean="0"/>
              <a:t>01/07/2020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7FBDFD-7191-45B9-AA42-42F273178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CAA9A-62A6-4C7D-B726-193655E6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59B7-ED67-4D32-B4E3-9721FBE845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12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91FF5E-4F3E-41E4-A52C-D05060CBD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26B979-10A0-4EB0-A126-646F02815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BC70CB-C896-419C-85B1-1491EB00C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4B5BCB-81F5-4CA5-90C5-010C5069B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5996-33F3-4109-82F0-48721F4FE55F}" type="datetimeFigureOut">
              <a:rPr lang="es-ES" smtClean="0"/>
              <a:t>01/07/2020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73663E-8B6D-43A6-B092-F9B1CFE2C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54E767-1934-4337-BC4E-3727B405E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59B7-ED67-4D32-B4E3-9721FBE845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3605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292A13-FCC7-413A-8F25-89ABC8632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FFB8A1-83D4-498C-ABDA-C78DB5771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24F598-4712-4759-8587-9BA4382BF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DC8E306-ADBF-4E69-95E4-6A6F207A9E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368565-B459-491A-9E46-557FC80FE8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4CC53BA-0BD4-4C5F-AC08-A430DC450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5996-33F3-4109-82F0-48721F4FE55F}" type="datetimeFigureOut">
              <a:rPr lang="es-ES" smtClean="0"/>
              <a:t>01/07/2020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91EF9F3-121B-49C7-B099-0CE3EA0AB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651FC9B-3511-43B7-ACD8-4E6EC3AC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59B7-ED67-4D32-B4E3-9721FBE845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2730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4058EF-41E9-4651-95FB-A00FA3E1D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8A9AE4E-65D8-4328-B098-D333E5A0B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5996-33F3-4109-82F0-48721F4FE55F}" type="datetimeFigureOut">
              <a:rPr lang="es-ES" smtClean="0"/>
              <a:t>01/07/2020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BE9966D-432D-46DC-9DD0-086FCC5F2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D9EA386-58BD-49F7-9C86-25DE11357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59B7-ED67-4D32-B4E3-9721FBE845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2946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7CB7F67-38D5-4A53-9F58-88C7CC8E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5996-33F3-4109-82F0-48721F4FE55F}" type="datetimeFigureOut">
              <a:rPr lang="es-ES" smtClean="0"/>
              <a:t>01/07/2020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F8068E9-AF82-4158-ABAA-7201BA781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815F61-C8BA-4C3C-AE79-14A1C9B5C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59B7-ED67-4D32-B4E3-9721FBE845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6586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3A6755-8558-499A-967E-055FB09B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6825EF-F714-4E80-9B3D-393A52A27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AB9C53-7D37-4E5C-B7C6-BBF3CD598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A236C6-63C2-45B2-A2F4-B3B3CE5F2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5996-33F3-4109-82F0-48721F4FE55F}" type="datetimeFigureOut">
              <a:rPr lang="es-ES" smtClean="0"/>
              <a:t>01/07/2020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4FCF90-1920-45A9-8219-04BAE7A31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8BAE28-3D1A-4D23-A45A-084FBD0AF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59B7-ED67-4D32-B4E3-9721FBE845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5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218335-A761-45AF-9C86-43EAF4006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21D1B26-9C8F-4107-9233-F130731F4F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DB72FF-57B4-4491-9458-C300D30A1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97D787-881B-4839-ABE7-C362F3D18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5996-33F3-4109-82F0-48721F4FE55F}" type="datetimeFigureOut">
              <a:rPr lang="es-ES" smtClean="0"/>
              <a:t>01/07/2020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4EF3AF-A745-490A-B189-533DB5163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F1740A-194A-409C-81EF-457A59334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59B7-ED67-4D32-B4E3-9721FBE845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607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E89A35-FD7F-4A49-BF04-DA59F6247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40FCC9-7267-4064-93B0-8A91D2715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63DD25-E916-4BEE-BC1C-7F0AF8649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A5996-33F3-4109-82F0-48721F4FE55F}" type="datetimeFigureOut">
              <a:rPr lang="es-ES" smtClean="0"/>
              <a:t>01/07/2020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201C85-F3E0-49CB-97D1-84F0F0527C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ACA996-D867-4908-948B-D909C1D17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459B7-ED67-4D32-B4E3-9721FBE845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002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ojo">
            <a:extLst>
              <a:ext uri="{FF2B5EF4-FFF2-40B4-BE49-F238E27FC236}">
                <a16:creationId xmlns:a16="http://schemas.microsoft.com/office/drawing/2014/main" id="{A718AC8A-CF9D-4C3C-B0FF-022CA86FF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0" y="3077683"/>
            <a:ext cx="2880000" cy="2880000"/>
          </a:xfrm>
          <a:prstGeom prst="rect">
            <a:avLst/>
          </a:prstGeom>
        </p:spPr>
      </p:pic>
      <p:pic>
        <p:nvPicPr>
          <p:cNvPr id="7" name="Verde">
            <a:extLst>
              <a:ext uri="{FF2B5EF4-FFF2-40B4-BE49-F238E27FC236}">
                <a16:creationId xmlns:a16="http://schemas.microsoft.com/office/drawing/2014/main" id="{32789749-8AB2-4E07-994E-D99B218CD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767" y="3077683"/>
            <a:ext cx="2880000" cy="2880000"/>
          </a:xfrm>
          <a:prstGeom prst="rect">
            <a:avLst/>
          </a:prstGeom>
        </p:spPr>
      </p:pic>
      <p:pic>
        <p:nvPicPr>
          <p:cNvPr id="9" name="Amarillo">
            <a:extLst>
              <a:ext uri="{FF2B5EF4-FFF2-40B4-BE49-F238E27FC236}">
                <a16:creationId xmlns:a16="http://schemas.microsoft.com/office/drawing/2014/main" id="{951AAFE9-6000-4A97-92CB-A8E1FF710A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3" y="3077683"/>
            <a:ext cx="2880000" cy="2880000"/>
          </a:xfrm>
          <a:prstGeom prst="rect">
            <a:avLst/>
          </a:prstGeom>
        </p:spPr>
      </p:pic>
      <p:pic>
        <p:nvPicPr>
          <p:cNvPr id="11" name="Azul">
            <a:extLst>
              <a:ext uri="{FF2B5EF4-FFF2-40B4-BE49-F238E27FC236}">
                <a16:creationId xmlns:a16="http://schemas.microsoft.com/office/drawing/2014/main" id="{13131341-22D6-4EFC-BCB8-3E47B50ECF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333" y="3077683"/>
            <a:ext cx="2880000" cy="2880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EB819DDC-B337-458C-A626-878464C4A0DE}"/>
              </a:ext>
            </a:extLst>
          </p:cNvPr>
          <p:cNvSpPr/>
          <p:nvPr/>
        </p:nvSpPr>
        <p:spPr>
          <a:xfrm>
            <a:off x="346229" y="443883"/>
            <a:ext cx="11248008" cy="1589103"/>
          </a:xfrm>
          <a:prstGeom prst="rect">
            <a:avLst/>
          </a:prstGeom>
          <a:solidFill>
            <a:srgbClr val="C57B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BBD399-4FB3-4F6E-8D12-A639D0B70F68}"/>
              </a:ext>
            </a:extLst>
          </p:cNvPr>
          <p:cNvSpPr txBox="1"/>
          <p:nvPr/>
        </p:nvSpPr>
        <p:spPr>
          <a:xfrm>
            <a:off x="361539" y="452522"/>
            <a:ext cx="11240310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CSupersubmarino" panose="02000603000000000000" pitchFamily="2" charset="0"/>
                <a:ea typeface="CCSupersubmarino" panose="02000603000000000000" pitchFamily="2" charset="0"/>
              </a:rPr>
              <a:t>¿Cuál de estos búhos es de color </a:t>
            </a:r>
            <a:r>
              <a:rPr lang="es-E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CSupersubmarino" panose="02000603000000000000" pitchFamily="2" charset="0"/>
                <a:ea typeface="CCSupersubmarino" panose="02000603000000000000" pitchFamily="2" charset="0"/>
              </a:rPr>
              <a:t>rojo</a:t>
            </a:r>
            <a:r>
              <a:rPr lang="es-E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CSupersubmarino" panose="02000603000000000000" pitchFamily="2" charset="0"/>
                <a:ea typeface="CCSupersubmarino" panose="02000603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2953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ojo">
            <a:extLst>
              <a:ext uri="{FF2B5EF4-FFF2-40B4-BE49-F238E27FC236}">
                <a16:creationId xmlns:a16="http://schemas.microsoft.com/office/drawing/2014/main" id="{3632BEF3-4FC7-4FFB-A79F-3A0239342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02" y="3080798"/>
            <a:ext cx="2880000" cy="2880000"/>
          </a:xfrm>
          <a:prstGeom prst="rect">
            <a:avLst/>
          </a:prstGeom>
        </p:spPr>
      </p:pic>
      <p:pic>
        <p:nvPicPr>
          <p:cNvPr id="7" name="Verde">
            <a:extLst>
              <a:ext uri="{FF2B5EF4-FFF2-40B4-BE49-F238E27FC236}">
                <a16:creationId xmlns:a16="http://schemas.microsoft.com/office/drawing/2014/main" id="{1219D049-A197-4C9F-971E-A02D74067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353" y="3080798"/>
            <a:ext cx="2880000" cy="2880000"/>
          </a:xfrm>
          <a:prstGeom prst="rect">
            <a:avLst/>
          </a:prstGeom>
        </p:spPr>
      </p:pic>
      <p:pic>
        <p:nvPicPr>
          <p:cNvPr id="9" name="Amarillo">
            <a:extLst>
              <a:ext uri="{FF2B5EF4-FFF2-40B4-BE49-F238E27FC236}">
                <a16:creationId xmlns:a16="http://schemas.microsoft.com/office/drawing/2014/main" id="{0FBAA0CA-E908-48E2-80AC-3E6C97001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451" y="3080798"/>
            <a:ext cx="2880000" cy="2880000"/>
          </a:xfrm>
          <a:prstGeom prst="rect">
            <a:avLst/>
          </a:prstGeom>
        </p:spPr>
      </p:pic>
      <p:pic>
        <p:nvPicPr>
          <p:cNvPr id="11" name="Azul">
            <a:extLst>
              <a:ext uri="{FF2B5EF4-FFF2-40B4-BE49-F238E27FC236}">
                <a16:creationId xmlns:a16="http://schemas.microsoft.com/office/drawing/2014/main" id="{D66A0E70-3BE2-4E26-946E-0ADF4B734C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0798"/>
            <a:ext cx="2880000" cy="2880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36DB8DF9-B55F-4404-B466-7882BBCD978C}"/>
              </a:ext>
            </a:extLst>
          </p:cNvPr>
          <p:cNvSpPr/>
          <p:nvPr/>
        </p:nvSpPr>
        <p:spPr>
          <a:xfrm>
            <a:off x="471996" y="284085"/>
            <a:ext cx="11248008" cy="1589103"/>
          </a:xfrm>
          <a:prstGeom prst="rect">
            <a:avLst/>
          </a:prstGeom>
          <a:solidFill>
            <a:srgbClr val="C57B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D1604CC-8C66-471E-9A24-ECB10B9FD0CF}"/>
              </a:ext>
            </a:extLst>
          </p:cNvPr>
          <p:cNvSpPr txBox="1"/>
          <p:nvPr/>
        </p:nvSpPr>
        <p:spPr>
          <a:xfrm>
            <a:off x="781235" y="284085"/>
            <a:ext cx="10688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CSupersubmarino" panose="02000603000000000000" pitchFamily="2" charset="0"/>
                <a:ea typeface="CCSupersubmarino" panose="02000603000000000000" pitchFamily="2" charset="0"/>
              </a:rPr>
              <a:t>¿Cuál de estos búhos es </a:t>
            </a:r>
            <a:r>
              <a:rPr lang="es-E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CSupersubmarino" panose="02000603000000000000" pitchFamily="2" charset="0"/>
                <a:ea typeface="CCSupersubmarino" panose="02000603000000000000" pitchFamily="2" charset="0"/>
              </a:rPr>
              <a:t>rojo</a:t>
            </a:r>
            <a:r>
              <a:rPr lang="es-E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CSupersubmarino" panose="02000603000000000000" pitchFamily="2" charset="0"/>
                <a:ea typeface="CCSupersubmarino" panose="02000603000000000000" pitchFamily="2" charset="0"/>
              </a:rPr>
              <a:t>?</a:t>
            </a:r>
          </a:p>
        </p:txBody>
      </p:sp>
      <p:sp>
        <p:nvSpPr>
          <p:cNvPr id="15" name="Símbolo &quot;No permitido&quot; 14">
            <a:extLst>
              <a:ext uri="{FF2B5EF4-FFF2-40B4-BE49-F238E27FC236}">
                <a16:creationId xmlns:a16="http://schemas.microsoft.com/office/drawing/2014/main" id="{DD307255-ECDA-498C-B122-62EFBDAE8514}"/>
              </a:ext>
            </a:extLst>
          </p:cNvPr>
          <p:cNvSpPr/>
          <p:nvPr/>
        </p:nvSpPr>
        <p:spPr>
          <a:xfrm>
            <a:off x="3060451" y="372862"/>
            <a:ext cx="6301353" cy="6112276"/>
          </a:xfrm>
          <a:prstGeom prst="noSmoking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03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ojo">
            <a:extLst>
              <a:ext uri="{FF2B5EF4-FFF2-40B4-BE49-F238E27FC236}">
                <a16:creationId xmlns:a16="http://schemas.microsoft.com/office/drawing/2014/main" id="{3632BEF3-4FC7-4FFB-A79F-3A0239342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098" y="3071562"/>
            <a:ext cx="2880000" cy="2880000"/>
          </a:xfrm>
          <a:prstGeom prst="rect">
            <a:avLst/>
          </a:prstGeom>
        </p:spPr>
      </p:pic>
      <p:pic>
        <p:nvPicPr>
          <p:cNvPr id="7" name="Verde">
            <a:extLst>
              <a:ext uri="{FF2B5EF4-FFF2-40B4-BE49-F238E27FC236}">
                <a16:creationId xmlns:a16="http://schemas.microsoft.com/office/drawing/2014/main" id="{1219D049-A197-4C9F-971E-A02D74067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549" y="3071562"/>
            <a:ext cx="2880000" cy="2880000"/>
          </a:xfrm>
          <a:prstGeom prst="rect">
            <a:avLst/>
          </a:prstGeom>
        </p:spPr>
      </p:pic>
      <p:pic>
        <p:nvPicPr>
          <p:cNvPr id="9" name="Amarillo">
            <a:extLst>
              <a:ext uri="{FF2B5EF4-FFF2-40B4-BE49-F238E27FC236}">
                <a16:creationId xmlns:a16="http://schemas.microsoft.com/office/drawing/2014/main" id="{0FBAA0CA-E908-48E2-80AC-3E6C97001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647" y="3071562"/>
            <a:ext cx="2880000" cy="2880000"/>
          </a:xfrm>
          <a:prstGeom prst="rect">
            <a:avLst/>
          </a:prstGeom>
        </p:spPr>
      </p:pic>
      <p:pic>
        <p:nvPicPr>
          <p:cNvPr id="11" name="Azul">
            <a:extLst>
              <a:ext uri="{FF2B5EF4-FFF2-40B4-BE49-F238E27FC236}">
                <a16:creationId xmlns:a16="http://schemas.microsoft.com/office/drawing/2014/main" id="{D66A0E70-3BE2-4E26-946E-0ADF4B734C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04" y="3071562"/>
            <a:ext cx="2880000" cy="2880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36DB8DF9-B55F-4404-B466-7882BBCD978C}"/>
              </a:ext>
            </a:extLst>
          </p:cNvPr>
          <p:cNvSpPr/>
          <p:nvPr/>
        </p:nvSpPr>
        <p:spPr>
          <a:xfrm>
            <a:off x="471996" y="284085"/>
            <a:ext cx="11248008" cy="1589103"/>
          </a:xfrm>
          <a:prstGeom prst="rect">
            <a:avLst/>
          </a:prstGeom>
          <a:solidFill>
            <a:srgbClr val="C57B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D1604CC-8C66-471E-9A24-ECB10B9FD0CF}"/>
              </a:ext>
            </a:extLst>
          </p:cNvPr>
          <p:cNvSpPr txBox="1"/>
          <p:nvPr/>
        </p:nvSpPr>
        <p:spPr>
          <a:xfrm>
            <a:off x="781235" y="284085"/>
            <a:ext cx="10688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CSupersubmarino" panose="02000603000000000000" pitchFamily="2" charset="0"/>
                <a:ea typeface="CCSupersubmarino" panose="02000603000000000000" pitchFamily="2" charset="0"/>
              </a:rPr>
              <a:t>¿Cuál de estos búhos es </a:t>
            </a:r>
            <a:r>
              <a:rPr lang="es-E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CSupersubmarino" panose="02000603000000000000" pitchFamily="2" charset="0"/>
                <a:ea typeface="CCSupersubmarino" panose="02000603000000000000" pitchFamily="2" charset="0"/>
              </a:rPr>
              <a:t>amarillo</a:t>
            </a:r>
            <a:r>
              <a:rPr lang="es-E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CSupersubmarino" panose="02000603000000000000" pitchFamily="2" charset="0"/>
                <a:ea typeface="CCSupersubmarino" panose="02000603000000000000" pitchFamily="2" charset="0"/>
              </a:rPr>
              <a:t>?</a:t>
            </a:r>
          </a:p>
        </p:txBody>
      </p:sp>
      <p:sp>
        <p:nvSpPr>
          <p:cNvPr id="10" name="Símbolo &quot;No permitido&quot; 9">
            <a:extLst>
              <a:ext uri="{FF2B5EF4-FFF2-40B4-BE49-F238E27FC236}">
                <a16:creationId xmlns:a16="http://schemas.microsoft.com/office/drawing/2014/main" id="{6464D2EB-6B4D-49A1-9878-E1CFBB8E8B45}"/>
              </a:ext>
            </a:extLst>
          </p:cNvPr>
          <p:cNvSpPr/>
          <p:nvPr/>
        </p:nvSpPr>
        <p:spPr>
          <a:xfrm>
            <a:off x="3060451" y="372862"/>
            <a:ext cx="6301353" cy="6112276"/>
          </a:xfrm>
          <a:prstGeom prst="noSmoking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3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26</Words>
  <Application>Microsoft Office PowerPoint</Application>
  <PresentationFormat>Panorámica</PresentationFormat>
  <Paragraphs>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Calibri</vt:lpstr>
      <vt:lpstr>Calibri Light</vt:lpstr>
      <vt:lpstr>CCSupersubmarino</vt:lpstr>
      <vt:lpstr>Arial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Ainhoa González</dc:creator>
  <cp:lastModifiedBy>Ainhoa González</cp:lastModifiedBy>
  <cp:revision>7</cp:revision>
  <dcterms:created xsi:type="dcterms:W3CDTF">2020-06-16T12:47:59Z</dcterms:created>
  <dcterms:modified xsi:type="dcterms:W3CDTF">2020-07-01T10:33:34Z</dcterms:modified>
</cp:coreProperties>
</file>