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02CC-40E5-484E-BA4B-3488B3B02255}" type="datetimeFigureOut">
              <a:rPr lang="el-GR" smtClean="0"/>
              <a:t>2/6/2020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D2C1D-FBC7-4DA9-9A24-6669C7D30DC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02CC-40E5-484E-BA4B-3488B3B02255}" type="datetimeFigureOut">
              <a:rPr lang="el-GR" smtClean="0"/>
              <a:t>2/6/2020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D2C1D-FBC7-4DA9-9A24-6669C7D30DC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02CC-40E5-484E-BA4B-3488B3B02255}" type="datetimeFigureOut">
              <a:rPr lang="el-GR" smtClean="0"/>
              <a:t>2/6/2020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D2C1D-FBC7-4DA9-9A24-6669C7D30DC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02CC-40E5-484E-BA4B-3488B3B02255}" type="datetimeFigureOut">
              <a:rPr lang="el-GR" smtClean="0"/>
              <a:t>2/6/2020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D2C1D-FBC7-4DA9-9A24-6669C7D30DC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02CC-40E5-484E-BA4B-3488B3B02255}" type="datetimeFigureOut">
              <a:rPr lang="el-GR" smtClean="0"/>
              <a:t>2/6/2020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D2C1D-FBC7-4DA9-9A24-6669C7D30DC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02CC-40E5-484E-BA4B-3488B3B02255}" type="datetimeFigureOut">
              <a:rPr lang="el-GR" smtClean="0"/>
              <a:t>2/6/2020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D2C1D-FBC7-4DA9-9A24-6669C7D30DC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02CC-40E5-484E-BA4B-3488B3B02255}" type="datetimeFigureOut">
              <a:rPr lang="el-GR" smtClean="0"/>
              <a:t>2/6/2020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D2C1D-FBC7-4DA9-9A24-6669C7D30DC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02CC-40E5-484E-BA4B-3488B3B02255}" type="datetimeFigureOut">
              <a:rPr lang="el-GR" smtClean="0"/>
              <a:t>2/6/2020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D2C1D-FBC7-4DA9-9A24-6669C7D30DC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02CC-40E5-484E-BA4B-3488B3B02255}" type="datetimeFigureOut">
              <a:rPr lang="el-GR" smtClean="0"/>
              <a:t>2/6/2020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D2C1D-FBC7-4DA9-9A24-6669C7D30DC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02CC-40E5-484E-BA4B-3488B3B02255}" type="datetimeFigureOut">
              <a:rPr lang="el-GR" smtClean="0"/>
              <a:t>2/6/2020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D2C1D-FBC7-4DA9-9A24-6669C7D30DC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02CC-40E5-484E-BA4B-3488B3B02255}" type="datetimeFigureOut">
              <a:rPr lang="el-GR" smtClean="0"/>
              <a:t>2/6/2020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D2C1D-FBC7-4DA9-9A24-6669C7D30DC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602CC-40E5-484E-BA4B-3488B3B02255}" type="datetimeFigureOut">
              <a:rPr lang="el-GR" smtClean="0"/>
              <a:t>2/6/2020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D2C1D-FBC7-4DA9-9A24-6669C7D30DC6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1700808"/>
            <a:ext cx="4104456" cy="3528393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endParaRPr lang="el-GR" dirty="0"/>
          </a:p>
        </p:txBody>
      </p:sp>
      <p:sp>
        <p:nvSpPr>
          <p:cNvPr id="5" name="Oval 4"/>
          <p:cNvSpPr/>
          <p:nvPr/>
        </p:nvSpPr>
        <p:spPr>
          <a:xfrm>
            <a:off x="2483768" y="1772816"/>
            <a:ext cx="3600400" cy="3456384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 extrusionH="76200" contourW="12700">
            <a:bevelT w="177800" h="107950" prst="slope"/>
            <a:bevelB w="38100" h="95250"/>
            <a:extrusionClr>
              <a:srgbClr val="00B0F0"/>
            </a:extrusionClr>
            <a:contourClr>
              <a:schemeClr val="tx2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Rectangle 5"/>
          <p:cNvSpPr>
            <a:spLocks/>
          </p:cNvSpPr>
          <p:nvPr/>
        </p:nvSpPr>
        <p:spPr>
          <a:xfrm flipH="1">
            <a:off x="2915816" y="2780928"/>
            <a:ext cx="2736305" cy="132343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5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5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err="1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Medalla</a:t>
            </a:r>
            <a:r>
              <a:rPr lang="en-US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 </a:t>
            </a:r>
            <a:r>
              <a:rPr lang="en-US" sz="40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Fin de </a:t>
            </a:r>
            <a:r>
              <a:rPr lang="en-US" sz="4000" b="1" dirty="0" err="1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curso</a:t>
            </a:r>
            <a:endParaRPr lang="en-US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C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Mylene</dc:creator>
  <cp:lastModifiedBy>Mylene</cp:lastModifiedBy>
  <cp:revision>3</cp:revision>
  <dcterms:created xsi:type="dcterms:W3CDTF">2020-06-01T21:39:02Z</dcterms:created>
  <dcterms:modified xsi:type="dcterms:W3CDTF">2020-06-01T21:55:36Z</dcterms:modified>
</cp:coreProperties>
</file>