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Bellota" panose="020B0604020202020204" charset="0"/>
      <p:regular r:id="rId4"/>
      <p:bold r:id="rId5"/>
      <p:italic r:id="rId6"/>
      <p:boldItalic r:id="rId7"/>
    </p:embeddedFont>
    <p:embeddedFont>
      <p:font typeface="Bahiana" panose="020B0604020202020204" charset="0"/>
      <p:regular r:id="rId8"/>
    </p:embeddedFont>
    <p:embeddedFont>
      <p:font typeface="K26DewdropDaisies" panose="02000603000000000000" pitchFamily="2" charset="0"/>
      <p:regular r:id="rId9"/>
    </p:embeddedFont>
    <p:embeddedFont>
      <p:font typeface="Didact Gothic" panose="020B0604020202020204" charset="0"/>
      <p:regular r:id="rId10"/>
    </p:embeddedFont>
    <p:embeddedFont>
      <p:font typeface="Slackey" panose="020B0604020202020204" charset="0"/>
      <p:regular r:id="rId11"/>
    </p:embeddedFont>
    <p:embeddedFont>
      <p:font typeface="Calculus Sans" pitchFamily="2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46EF255-B023-4050-B69A-FCB381C238E5}">
  <a:tblStyle styleId="{A46EF255-B023-4050-B69A-FCB381C238E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57521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Google Shape;951;g8258fe2df3_0_6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2" name="Google Shape;952;g8258fe2df3_0_6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6630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210186" y="-167823"/>
            <a:ext cx="8584855" cy="4986565"/>
            <a:chOff x="210186" y="-167823"/>
            <a:chExt cx="8584855" cy="4986565"/>
          </a:xfrm>
        </p:grpSpPr>
        <p:sp>
          <p:nvSpPr>
            <p:cNvPr id="10" name="Google Shape;10;p2"/>
            <p:cNvSpPr/>
            <p:nvPr/>
          </p:nvSpPr>
          <p:spPr>
            <a:xfrm>
              <a:off x="6591321" y="2717039"/>
              <a:ext cx="1979076" cy="1808664"/>
            </a:xfrm>
            <a:custGeom>
              <a:avLst/>
              <a:gdLst/>
              <a:ahLst/>
              <a:cxnLst/>
              <a:rect l="l" t="t" r="r" b="b"/>
              <a:pathLst>
                <a:path w="18419" h="16833" extrusionOk="0">
                  <a:moveTo>
                    <a:pt x="12177" y="0"/>
                  </a:moveTo>
                  <a:cubicBezTo>
                    <a:pt x="11648" y="0"/>
                    <a:pt x="11109" y="46"/>
                    <a:pt x="10599" y="46"/>
                  </a:cubicBezTo>
                  <a:cubicBezTo>
                    <a:pt x="10579" y="46"/>
                    <a:pt x="10558" y="46"/>
                    <a:pt x="10538" y="46"/>
                  </a:cubicBezTo>
                  <a:cubicBezTo>
                    <a:pt x="10391" y="45"/>
                    <a:pt x="10250" y="43"/>
                    <a:pt x="10112" y="43"/>
                  </a:cubicBezTo>
                  <a:cubicBezTo>
                    <a:pt x="9632" y="43"/>
                    <a:pt x="9195" y="68"/>
                    <a:pt x="8715" y="262"/>
                  </a:cubicBezTo>
                  <a:cubicBezTo>
                    <a:pt x="8256" y="447"/>
                    <a:pt x="7784" y="577"/>
                    <a:pt x="7306" y="707"/>
                  </a:cubicBezTo>
                  <a:cubicBezTo>
                    <a:pt x="6073" y="1039"/>
                    <a:pt x="5021" y="1344"/>
                    <a:pt x="3911" y="2033"/>
                  </a:cubicBezTo>
                  <a:cubicBezTo>
                    <a:pt x="2246" y="3062"/>
                    <a:pt x="855" y="4763"/>
                    <a:pt x="292" y="6650"/>
                  </a:cubicBezTo>
                  <a:cubicBezTo>
                    <a:pt x="1" y="7637"/>
                    <a:pt x="143" y="8746"/>
                    <a:pt x="143" y="9767"/>
                  </a:cubicBezTo>
                  <a:cubicBezTo>
                    <a:pt x="143" y="10640"/>
                    <a:pt x="117" y="11328"/>
                    <a:pt x="422" y="12145"/>
                  </a:cubicBezTo>
                  <a:cubicBezTo>
                    <a:pt x="801" y="13168"/>
                    <a:pt x="1482" y="13643"/>
                    <a:pt x="2176" y="14444"/>
                  </a:cubicBezTo>
                  <a:cubicBezTo>
                    <a:pt x="2652" y="14992"/>
                    <a:pt x="3083" y="15451"/>
                    <a:pt x="3665" y="15882"/>
                  </a:cubicBezTo>
                  <a:cubicBezTo>
                    <a:pt x="4306" y="16414"/>
                    <a:pt x="5631" y="16763"/>
                    <a:pt x="6744" y="16763"/>
                  </a:cubicBezTo>
                  <a:cubicBezTo>
                    <a:pt x="7524" y="16763"/>
                    <a:pt x="8354" y="16832"/>
                    <a:pt x="9165" y="16832"/>
                  </a:cubicBezTo>
                  <a:cubicBezTo>
                    <a:pt x="9611" y="16832"/>
                    <a:pt x="10052" y="16811"/>
                    <a:pt x="10475" y="16746"/>
                  </a:cubicBezTo>
                  <a:cubicBezTo>
                    <a:pt x="11206" y="16633"/>
                    <a:pt x="12077" y="16225"/>
                    <a:pt x="12731" y="15896"/>
                  </a:cubicBezTo>
                  <a:cubicBezTo>
                    <a:pt x="13538" y="15487"/>
                    <a:pt x="14352" y="15025"/>
                    <a:pt x="15119" y="14547"/>
                  </a:cubicBezTo>
                  <a:cubicBezTo>
                    <a:pt x="16150" y="13902"/>
                    <a:pt x="17063" y="13221"/>
                    <a:pt x="17758" y="12198"/>
                  </a:cubicBezTo>
                  <a:cubicBezTo>
                    <a:pt x="18389" y="11262"/>
                    <a:pt x="18399" y="10368"/>
                    <a:pt x="18402" y="9275"/>
                  </a:cubicBezTo>
                  <a:cubicBezTo>
                    <a:pt x="18419" y="6633"/>
                    <a:pt x="17798" y="4102"/>
                    <a:pt x="15970" y="2108"/>
                  </a:cubicBezTo>
                  <a:cubicBezTo>
                    <a:pt x="15233" y="1305"/>
                    <a:pt x="14279" y="291"/>
                    <a:pt x="13163" y="79"/>
                  </a:cubicBezTo>
                  <a:cubicBezTo>
                    <a:pt x="12845" y="19"/>
                    <a:pt x="12513" y="0"/>
                    <a:pt x="121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6875414" y="3337982"/>
              <a:ext cx="65436" cy="42227"/>
            </a:xfrm>
            <a:custGeom>
              <a:avLst/>
              <a:gdLst/>
              <a:ahLst/>
              <a:cxnLst/>
              <a:rect l="l" t="t" r="r" b="b"/>
              <a:pathLst>
                <a:path w="609" h="393" extrusionOk="0">
                  <a:moveTo>
                    <a:pt x="293" y="1"/>
                  </a:moveTo>
                  <a:cubicBezTo>
                    <a:pt x="177" y="1"/>
                    <a:pt x="24" y="90"/>
                    <a:pt x="14" y="213"/>
                  </a:cubicBezTo>
                  <a:cubicBezTo>
                    <a:pt x="1" y="349"/>
                    <a:pt x="147" y="392"/>
                    <a:pt x="250" y="392"/>
                  </a:cubicBezTo>
                  <a:lnTo>
                    <a:pt x="316" y="392"/>
                  </a:lnTo>
                  <a:cubicBezTo>
                    <a:pt x="433" y="392"/>
                    <a:pt x="586" y="303"/>
                    <a:pt x="595" y="180"/>
                  </a:cubicBezTo>
                  <a:cubicBezTo>
                    <a:pt x="609" y="44"/>
                    <a:pt x="463" y="1"/>
                    <a:pt x="3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6749485" y="3488625"/>
              <a:ext cx="95736" cy="26862"/>
            </a:xfrm>
            <a:custGeom>
              <a:avLst/>
              <a:gdLst/>
              <a:ahLst/>
              <a:cxnLst/>
              <a:rect l="l" t="t" r="r" b="b"/>
              <a:pathLst>
                <a:path w="891" h="250" extrusionOk="0">
                  <a:moveTo>
                    <a:pt x="548" y="1"/>
                  </a:moveTo>
                  <a:cubicBezTo>
                    <a:pt x="382" y="1"/>
                    <a:pt x="0" y="249"/>
                    <a:pt x="343" y="249"/>
                  </a:cubicBezTo>
                  <a:cubicBezTo>
                    <a:pt x="508" y="249"/>
                    <a:pt x="890" y="1"/>
                    <a:pt x="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6886589" y="3521826"/>
              <a:ext cx="71775" cy="31912"/>
            </a:xfrm>
            <a:custGeom>
              <a:avLst/>
              <a:gdLst/>
              <a:ahLst/>
              <a:cxnLst/>
              <a:rect l="l" t="t" r="r" b="b"/>
              <a:pathLst>
                <a:path w="668" h="297" extrusionOk="0">
                  <a:moveTo>
                    <a:pt x="399" y="0"/>
                  </a:moveTo>
                  <a:cubicBezTo>
                    <a:pt x="286" y="0"/>
                    <a:pt x="129" y="37"/>
                    <a:pt x="63" y="140"/>
                  </a:cubicBezTo>
                  <a:cubicBezTo>
                    <a:pt x="0" y="243"/>
                    <a:pt x="116" y="296"/>
                    <a:pt x="203" y="296"/>
                  </a:cubicBezTo>
                  <a:lnTo>
                    <a:pt x="269" y="296"/>
                  </a:lnTo>
                  <a:cubicBezTo>
                    <a:pt x="382" y="296"/>
                    <a:pt x="538" y="259"/>
                    <a:pt x="605" y="157"/>
                  </a:cubicBezTo>
                  <a:cubicBezTo>
                    <a:pt x="668" y="57"/>
                    <a:pt x="551" y="0"/>
                    <a:pt x="4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7022511" y="3437909"/>
              <a:ext cx="78652" cy="42227"/>
            </a:xfrm>
            <a:custGeom>
              <a:avLst/>
              <a:gdLst/>
              <a:ahLst/>
              <a:cxnLst/>
              <a:rect l="l" t="t" r="r" b="b"/>
              <a:pathLst>
                <a:path w="732" h="393" extrusionOk="0">
                  <a:moveTo>
                    <a:pt x="386" y="1"/>
                  </a:moveTo>
                  <a:cubicBezTo>
                    <a:pt x="91" y="1"/>
                    <a:pt x="1" y="393"/>
                    <a:pt x="346" y="393"/>
                  </a:cubicBezTo>
                  <a:cubicBezTo>
                    <a:pt x="645" y="393"/>
                    <a:pt x="732" y="1"/>
                    <a:pt x="3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6997153" y="3325841"/>
              <a:ext cx="65113" cy="23638"/>
            </a:xfrm>
            <a:custGeom>
              <a:avLst/>
              <a:gdLst/>
              <a:ahLst/>
              <a:cxnLst/>
              <a:rect l="l" t="t" r="r" b="b"/>
              <a:pathLst>
                <a:path w="606" h="220" extrusionOk="0">
                  <a:moveTo>
                    <a:pt x="433" y="1"/>
                  </a:moveTo>
                  <a:cubicBezTo>
                    <a:pt x="310" y="1"/>
                    <a:pt x="177" y="27"/>
                    <a:pt x="74" y="97"/>
                  </a:cubicBezTo>
                  <a:cubicBezTo>
                    <a:pt x="1" y="150"/>
                    <a:pt x="1" y="220"/>
                    <a:pt x="107" y="220"/>
                  </a:cubicBezTo>
                  <a:lnTo>
                    <a:pt x="174" y="220"/>
                  </a:lnTo>
                  <a:cubicBezTo>
                    <a:pt x="296" y="220"/>
                    <a:pt x="429" y="194"/>
                    <a:pt x="532" y="124"/>
                  </a:cubicBezTo>
                  <a:cubicBezTo>
                    <a:pt x="606" y="70"/>
                    <a:pt x="606" y="1"/>
                    <a:pt x="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308989" y="3898110"/>
              <a:ext cx="93587" cy="37177"/>
            </a:xfrm>
            <a:custGeom>
              <a:avLst/>
              <a:gdLst/>
              <a:ahLst/>
              <a:cxnLst/>
              <a:rect l="l" t="t" r="r" b="b"/>
              <a:pathLst>
                <a:path w="871" h="346" extrusionOk="0">
                  <a:moveTo>
                    <a:pt x="529" y="0"/>
                  </a:moveTo>
                  <a:cubicBezTo>
                    <a:pt x="300" y="0"/>
                    <a:pt x="1" y="345"/>
                    <a:pt x="343" y="345"/>
                  </a:cubicBezTo>
                  <a:cubicBezTo>
                    <a:pt x="572" y="345"/>
                    <a:pt x="871" y="0"/>
                    <a:pt x="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100969" y="3810218"/>
              <a:ext cx="95306" cy="27292"/>
            </a:xfrm>
            <a:custGeom>
              <a:avLst/>
              <a:gdLst/>
              <a:ahLst/>
              <a:cxnLst/>
              <a:rect l="l" t="t" r="r" b="b"/>
              <a:pathLst>
                <a:path w="887" h="254" extrusionOk="0">
                  <a:moveTo>
                    <a:pt x="548" y="1"/>
                  </a:moveTo>
                  <a:cubicBezTo>
                    <a:pt x="379" y="1"/>
                    <a:pt x="0" y="254"/>
                    <a:pt x="339" y="254"/>
                  </a:cubicBezTo>
                  <a:cubicBezTo>
                    <a:pt x="505" y="254"/>
                    <a:pt x="887" y="1"/>
                    <a:pt x="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206269" y="3570286"/>
              <a:ext cx="81338" cy="38574"/>
            </a:xfrm>
            <a:custGeom>
              <a:avLst/>
              <a:gdLst/>
              <a:ahLst/>
              <a:cxnLst/>
              <a:rect l="l" t="t" r="r" b="b"/>
              <a:pathLst>
                <a:path w="757" h="359" extrusionOk="0">
                  <a:moveTo>
                    <a:pt x="424" y="0"/>
                  </a:moveTo>
                  <a:cubicBezTo>
                    <a:pt x="333" y="0"/>
                    <a:pt x="238" y="26"/>
                    <a:pt x="180" y="84"/>
                  </a:cubicBezTo>
                  <a:lnTo>
                    <a:pt x="149" y="115"/>
                  </a:lnTo>
                  <a:cubicBezTo>
                    <a:pt x="0" y="263"/>
                    <a:pt x="161" y="359"/>
                    <a:pt x="336" y="359"/>
                  </a:cubicBezTo>
                  <a:cubicBezTo>
                    <a:pt x="426" y="359"/>
                    <a:pt x="521" y="334"/>
                    <a:pt x="578" y="277"/>
                  </a:cubicBezTo>
                  <a:cubicBezTo>
                    <a:pt x="588" y="264"/>
                    <a:pt x="598" y="254"/>
                    <a:pt x="608" y="244"/>
                  </a:cubicBezTo>
                  <a:cubicBezTo>
                    <a:pt x="756" y="95"/>
                    <a:pt x="598" y="0"/>
                    <a:pt x="4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376789" y="3717490"/>
              <a:ext cx="65543" cy="41152"/>
            </a:xfrm>
            <a:custGeom>
              <a:avLst/>
              <a:gdLst/>
              <a:ahLst/>
              <a:cxnLst/>
              <a:rect l="l" t="t" r="r" b="b"/>
              <a:pathLst>
                <a:path w="610" h="383" extrusionOk="0">
                  <a:moveTo>
                    <a:pt x="293" y="0"/>
                  </a:moveTo>
                  <a:cubicBezTo>
                    <a:pt x="180" y="0"/>
                    <a:pt x="25" y="86"/>
                    <a:pt x="14" y="209"/>
                  </a:cubicBezTo>
                  <a:cubicBezTo>
                    <a:pt x="1" y="342"/>
                    <a:pt x="147" y="382"/>
                    <a:pt x="250" y="382"/>
                  </a:cubicBezTo>
                  <a:lnTo>
                    <a:pt x="316" y="382"/>
                  </a:lnTo>
                  <a:cubicBezTo>
                    <a:pt x="430" y="382"/>
                    <a:pt x="583" y="296"/>
                    <a:pt x="595" y="173"/>
                  </a:cubicBezTo>
                  <a:cubicBezTo>
                    <a:pt x="609" y="40"/>
                    <a:pt x="463" y="0"/>
                    <a:pt x="3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108061" y="4060465"/>
              <a:ext cx="95413" cy="27292"/>
            </a:xfrm>
            <a:custGeom>
              <a:avLst/>
              <a:gdLst/>
              <a:ahLst/>
              <a:cxnLst/>
              <a:rect l="l" t="t" r="r" b="b"/>
              <a:pathLst>
                <a:path w="888" h="254" extrusionOk="0">
                  <a:moveTo>
                    <a:pt x="548" y="1"/>
                  </a:moveTo>
                  <a:cubicBezTo>
                    <a:pt x="379" y="1"/>
                    <a:pt x="0" y="254"/>
                    <a:pt x="339" y="254"/>
                  </a:cubicBezTo>
                  <a:cubicBezTo>
                    <a:pt x="508" y="254"/>
                    <a:pt x="887" y="1"/>
                    <a:pt x="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7950971" y="3694603"/>
              <a:ext cx="95091" cy="29763"/>
            </a:xfrm>
            <a:custGeom>
              <a:avLst/>
              <a:gdLst/>
              <a:ahLst/>
              <a:cxnLst/>
              <a:rect l="l" t="t" r="r" b="b"/>
              <a:pathLst>
                <a:path w="885" h="277" extrusionOk="0">
                  <a:moveTo>
                    <a:pt x="542" y="0"/>
                  </a:moveTo>
                  <a:cubicBezTo>
                    <a:pt x="360" y="0"/>
                    <a:pt x="1" y="276"/>
                    <a:pt x="340" y="276"/>
                  </a:cubicBezTo>
                  <a:cubicBezTo>
                    <a:pt x="526" y="276"/>
                    <a:pt x="884" y="0"/>
                    <a:pt x="5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058420" y="3578559"/>
              <a:ext cx="94339" cy="32986"/>
            </a:xfrm>
            <a:custGeom>
              <a:avLst/>
              <a:gdLst/>
              <a:ahLst/>
              <a:cxnLst/>
              <a:rect l="l" t="t" r="r" b="b"/>
              <a:pathLst>
                <a:path w="878" h="307" extrusionOk="0">
                  <a:moveTo>
                    <a:pt x="536" y="1"/>
                  </a:moveTo>
                  <a:cubicBezTo>
                    <a:pt x="332" y="1"/>
                    <a:pt x="1" y="306"/>
                    <a:pt x="343" y="306"/>
                  </a:cubicBezTo>
                  <a:cubicBezTo>
                    <a:pt x="545" y="306"/>
                    <a:pt x="878" y="1"/>
                    <a:pt x="5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7908529" y="3995566"/>
              <a:ext cx="72527" cy="28259"/>
            </a:xfrm>
            <a:custGeom>
              <a:avLst/>
              <a:gdLst/>
              <a:ahLst/>
              <a:cxnLst/>
              <a:rect l="l" t="t" r="r" b="b"/>
              <a:pathLst>
                <a:path w="675" h="263" extrusionOk="0">
                  <a:moveTo>
                    <a:pt x="406" y="0"/>
                  </a:moveTo>
                  <a:cubicBezTo>
                    <a:pt x="296" y="0"/>
                    <a:pt x="140" y="36"/>
                    <a:pt x="70" y="133"/>
                  </a:cubicBezTo>
                  <a:cubicBezTo>
                    <a:pt x="0" y="229"/>
                    <a:pt x="130" y="263"/>
                    <a:pt x="203" y="263"/>
                  </a:cubicBezTo>
                  <a:lnTo>
                    <a:pt x="269" y="263"/>
                  </a:lnTo>
                  <a:cubicBezTo>
                    <a:pt x="379" y="263"/>
                    <a:pt x="535" y="223"/>
                    <a:pt x="605" y="130"/>
                  </a:cubicBezTo>
                  <a:cubicBezTo>
                    <a:pt x="675" y="33"/>
                    <a:pt x="545" y="0"/>
                    <a:pt x="4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937433" y="3803448"/>
              <a:ext cx="78974" cy="40830"/>
            </a:xfrm>
            <a:custGeom>
              <a:avLst/>
              <a:gdLst/>
              <a:ahLst/>
              <a:cxnLst/>
              <a:rect l="l" t="t" r="r" b="b"/>
              <a:pathLst>
                <a:path w="735" h="380" extrusionOk="0">
                  <a:moveTo>
                    <a:pt x="389" y="1"/>
                  </a:moveTo>
                  <a:cubicBezTo>
                    <a:pt x="97" y="1"/>
                    <a:pt x="0" y="380"/>
                    <a:pt x="346" y="380"/>
                  </a:cubicBezTo>
                  <a:cubicBezTo>
                    <a:pt x="638" y="380"/>
                    <a:pt x="735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 rot="-6424425" flipH="1">
              <a:off x="7011858" y="520449"/>
              <a:ext cx="1571302" cy="1604437"/>
            </a:xfrm>
            <a:custGeom>
              <a:avLst/>
              <a:gdLst/>
              <a:ahLst/>
              <a:cxnLst/>
              <a:rect l="l" t="t" r="r" b="b"/>
              <a:pathLst>
                <a:path w="39313" h="40142" extrusionOk="0">
                  <a:moveTo>
                    <a:pt x="21970" y="0"/>
                  </a:moveTo>
                  <a:cubicBezTo>
                    <a:pt x="21894" y="0"/>
                    <a:pt x="21819" y="4"/>
                    <a:pt x="21744" y="10"/>
                  </a:cubicBezTo>
                  <a:cubicBezTo>
                    <a:pt x="19169" y="223"/>
                    <a:pt x="17844" y="3146"/>
                    <a:pt x="17170" y="5651"/>
                  </a:cubicBezTo>
                  <a:cubicBezTo>
                    <a:pt x="16276" y="8949"/>
                    <a:pt x="15592" y="12309"/>
                    <a:pt x="15120" y="15697"/>
                  </a:cubicBezTo>
                  <a:cubicBezTo>
                    <a:pt x="15449" y="13327"/>
                    <a:pt x="11052" y="8732"/>
                    <a:pt x="8518" y="8732"/>
                  </a:cubicBezTo>
                  <a:cubicBezTo>
                    <a:pt x="7677" y="8732"/>
                    <a:pt x="7041" y="9238"/>
                    <a:pt x="6851" y="10498"/>
                  </a:cubicBezTo>
                  <a:cubicBezTo>
                    <a:pt x="6738" y="11246"/>
                    <a:pt x="6997" y="11996"/>
                    <a:pt x="7252" y="12710"/>
                  </a:cubicBezTo>
                  <a:cubicBezTo>
                    <a:pt x="8189" y="15302"/>
                    <a:pt x="9123" y="17893"/>
                    <a:pt x="10057" y="20484"/>
                  </a:cubicBezTo>
                  <a:cubicBezTo>
                    <a:pt x="8678" y="20039"/>
                    <a:pt x="7231" y="19810"/>
                    <a:pt x="5786" y="19810"/>
                  </a:cubicBezTo>
                  <a:cubicBezTo>
                    <a:pt x="5455" y="19810"/>
                    <a:pt x="5124" y="19822"/>
                    <a:pt x="4794" y="19847"/>
                  </a:cubicBezTo>
                  <a:cubicBezTo>
                    <a:pt x="3947" y="19909"/>
                    <a:pt x="2997" y="20122"/>
                    <a:pt x="2575" y="20857"/>
                  </a:cubicBezTo>
                  <a:cubicBezTo>
                    <a:pt x="2263" y="21398"/>
                    <a:pt x="2333" y="22073"/>
                    <a:pt x="2442" y="22687"/>
                  </a:cubicBezTo>
                  <a:cubicBezTo>
                    <a:pt x="2874" y="25159"/>
                    <a:pt x="3768" y="27541"/>
                    <a:pt x="4070" y="30029"/>
                  </a:cubicBezTo>
                  <a:cubicBezTo>
                    <a:pt x="4369" y="32521"/>
                    <a:pt x="3963" y="35281"/>
                    <a:pt x="2183" y="37035"/>
                  </a:cubicBezTo>
                  <a:cubicBezTo>
                    <a:pt x="1286" y="37923"/>
                    <a:pt x="1" y="39272"/>
                    <a:pt x="921" y="40142"/>
                  </a:cubicBezTo>
                  <a:cubicBezTo>
                    <a:pt x="4718" y="35494"/>
                    <a:pt x="10957" y="33620"/>
                    <a:pt x="16920" y="33013"/>
                  </a:cubicBezTo>
                  <a:cubicBezTo>
                    <a:pt x="18764" y="32823"/>
                    <a:pt x="20774" y="32670"/>
                    <a:pt x="22150" y="31428"/>
                  </a:cubicBezTo>
                  <a:cubicBezTo>
                    <a:pt x="23528" y="30182"/>
                    <a:pt x="23548" y="27395"/>
                    <a:pt x="21777" y="26829"/>
                  </a:cubicBezTo>
                  <a:cubicBezTo>
                    <a:pt x="24953" y="26099"/>
                    <a:pt x="28086" y="25185"/>
                    <a:pt x="31159" y="24099"/>
                  </a:cubicBezTo>
                  <a:cubicBezTo>
                    <a:pt x="32076" y="23777"/>
                    <a:pt x="33023" y="23415"/>
                    <a:pt x="33677" y="22694"/>
                  </a:cubicBezTo>
                  <a:cubicBezTo>
                    <a:pt x="34329" y="21973"/>
                    <a:pt x="34581" y="20787"/>
                    <a:pt x="33976" y="20023"/>
                  </a:cubicBezTo>
                  <a:cubicBezTo>
                    <a:pt x="33503" y="19427"/>
                    <a:pt x="32763" y="19295"/>
                    <a:pt x="31975" y="19295"/>
                  </a:cubicBezTo>
                  <a:cubicBezTo>
                    <a:pt x="31463" y="19295"/>
                    <a:pt x="30931" y="19351"/>
                    <a:pt x="30439" y="19371"/>
                  </a:cubicBezTo>
                  <a:cubicBezTo>
                    <a:pt x="30405" y="19373"/>
                    <a:pt x="30372" y="19373"/>
                    <a:pt x="30338" y="19373"/>
                  </a:cubicBezTo>
                  <a:cubicBezTo>
                    <a:pt x="29103" y="19373"/>
                    <a:pt x="27564" y="18490"/>
                    <a:pt x="28010" y="17355"/>
                  </a:cubicBezTo>
                  <a:cubicBezTo>
                    <a:pt x="28153" y="16999"/>
                    <a:pt x="28465" y="16743"/>
                    <a:pt x="28767" y="16511"/>
                  </a:cubicBezTo>
                  <a:cubicBezTo>
                    <a:pt x="32395" y="13694"/>
                    <a:pt x="36335" y="11042"/>
                    <a:pt x="38734" y="7120"/>
                  </a:cubicBezTo>
                  <a:cubicBezTo>
                    <a:pt x="39036" y="6628"/>
                    <a:pt x="39312" y="6007"/>
                    <a:pt x="39043" y="5495"/>
                  </a:cubicBezTo>
                  <a:cubicBezTo>
                    <a:pt x="38796" y="5032"/>
                    <a:pt x="38246" y="4908"/>
                    <a:pt x="37697" y="4908"/>
                  </a:cubicBezTo>
                  <a:cubicBezTo>
                    <a:pt x="37529" y="4908"/>
                    <a:pt x="37361" y="4919"/>
                    <a:pt x="37202" y="4937"/>
                  </a:cubicBezTo>
                  <a:cubicBezTo>
                    <a:pt x="32937" y="5401"/>
                    <a:pt x="28747" y="6525"/>
                    <a:pt x="24827" y="8262"/>
                  </a:cubicBezTo>
                  <a:cubicBezTo>
                    <a:pt x="24601" y="6262"/>
                    <a:pt x="24375" y="4259"/>
                    <a:pt x="24149" y="2256"/>
                  </a:cubicBezTo>
                  <a:cubicBezTo>
                    <a:pt x="24093" y="1764"/>
                    <a:pt x="24030" y="1252"/>
                    <a:pt x="23761" y="837"/>
                  </a:cubicBezTo>
                  <a:cubicBezTo>
                    <a:pt x="23380" y="262"/>
                    <a:pt x="22663" y="0"/>
                    <a:pt x="219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 rot="-6424425" flipH="1">
              <a:off x="7476781" y="726211"/>
              <a:ext cx="761410" cy="814809"/>
            </a:xfrm>
            <a:custGeom>
              <a:avLst/>
              <a:gdLst/>
              <a:ahLst/>
              <a:cxnLst/>
              <a:rect l="l" t="t" r="r" b="b"/>
              <a:pathLst>
                <a:path w="19050" h="20386" extrusionOk="0">
                  <a:moveTo>
                    <a:pt x="18932" y="1"/>
                  </a:moveTo>
                  <a:cubicBezTo>
                    <a:pt x="18416" y="1"/>
                    <a:pt x="17847" y="705"/>
                    <a:pt x="17495" y="1137"/>
                  </a:cubicBezTo>
                  <a:cubicBezTo>
                    <a:pt x="17412" y="1237"/>
                    <a:pt x="17342" y="1326"/>
                    <a:pt x="17292" y="1379"/>
                  </a:cubicBezTo>
                  <a:cubicBezTo>
                    <a:pt x="15711" y="3057"/>
                    <a:pt x="13976" y="4638"/>
                    <a:pt x="12302" y="6167"/>
                  </a:cubicBezTo>
                  <a:cubicBezTo>
                    <a:pt x="10914" y="7432"/>
                    <a:pt x="9482" y="8741"/>
                    <a:pt x="8136" y="10100"/>
                  </a:cubicBezTo>
                  <a:cubicBezTo>
                    <a:pt x="6265" y="12027"/>
                    <a:pt x="4445" y="14050"/>
                    <a:pt x="2731" y="16110"/>
                  </a:cubicBezTo>
                  <a:cubicBezTo>
                    <a:pt x="1877" y="17087"/>
                    <a:pt x="1076" y="18130"/>
                    <a:pt x="349" y="19206"/>
                  </a:cubicBezTo>
                  <a:cubicBezTo>
                    <a:pt x="53" y="19704"/>
                    <a:pt x="26" y="19884"/>
                    <a:pt x="0" y="20376"/>
                  </a:cubicBezTo>
                  <a:lnTo>
                    <a:pt x="176" y="20385"/>
                  </a:lnTo>
                  <a:cubicBezTo>
                    <a:pt x="203" y="19917"/>
                    <a:pt x="222" y="19761"/>
                    <a:pt x="498" y="19303"/>
                  </a:cubicBezTo>
                  <a:cubicBezTo>
                    <a:pt x="1216" y="18233"/>
                    <a:pt x="2013" y="17196"/>
                    <a:pt x="2864" y="16222"/>
                  </a:cubicBezTo>
                  <a:cubicBezTo>
                    <a:pt x="4578" y="14163"/>
                    <a:pt x="6395" y="12147"/>
                    <a:pt x="8263" y="10223"/>
                  </a:cubicBezTo>
                  <a:cubicBezTo>
                    <a:pt x="9601" y="8867"/>
                    <a:pt x="11037" y="7562"/>
                    <a:pt x="12422" y="6296"/>
                  </a:cubicBezTo>
                  <a:cubicBezTo>
                    <a:pt x="14099" y="4765"/>
                    <a:pt x="15833" y="3183"/>
                    <a:pt x="17418" y="1499"/>
                  </a:cubicBezTo>
                  <a:cubicBezTo>
                    <a:pt x="17475" y="1439"/>
                    <a:pt x="17548" y="1349"/>
                    <a:pt x="17631" y="1246"/>
                  </a:cubicBezTo>
                  <a:cubicBezTo>
                    <a:pt x="17940" y="865"/>
                    <a:pt x="18503" y="175"/>
                    <a:pt x="18933" y="175"/>
                  </a:cubicBezTo>
                  <a:cubicBezTo>
                    <a:pt x="18961" y="175"/>
                    <a:pt x="18987" y="178"/>
                    <a:pt x="19013" y="183"/>
                  </a:cubicBezTo>
                  <a:lnTo>
                    <a:pt x="19050" y="14"/>
                  </a:lnTo>
                  <a:cubicBezTo>
                    <a:pt x="19011" y="5"/>
                    <a:pt x="18971" y="1"/>
                    <a:pt x="1893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 rot="-6424425" flipH="1">
              <a:off x="7308233" y="1596307"/>
              <a:ext cx="34693" cy="16707"/>
            </a:xfrm>
            <a:custGeom>
              <a:avLst/>
              <a:gdLst/>
              <a:ahLst/>
              <a:cxnLst/>
              <a:rect l="l" t="t" r="r" b="b"/>
              <a:pathLst>
                <a:path w="868" h="418" extrusionOk="0">
                  <a:moveTo>
                    <a:pt x="699" y="0"/>
                  </a:moveTo>
                  <a:cubicBezTo>
                    <a:pt x="515" y="0"/>
                    <a:pt x="239" y="81"/>
                    <a:pt x="179" y="208"/>
                  </a:cubicBezTo>
                  <a:cubicBezTo>
                    <a:pt x="153" y="224"/>
                    <a:pt x="127" y="244"/>
                    <a:pt x="107" y="267"/>
                  </a:cubicBezTo>
                  <a:cubicBezTo>
                    <a:pt x="0" y="393"/>
                    <a:pt x="199" y="413"/>
                    <a:pt x="279" y="417"/>
                  </a:cubicBezTo>
                  <a:cubicBezTo>
                    <a:pt x="283" y="417"/>
                    <a:pt x="286" y="417"/>
                    <a:pt x="290" y="417"/>
                  </a:cubicBezTo>
                  <a:cubicBezTo>
                    <a:pt x="498" y="417"/>
                    <a:pt x="867" y="326"/>
                    <a:pt x="864" y="71"/>
                  </a:cubicBezTo>
                  <a:cubicBezTo>
                    <a:pt x="864" y="22"/>
                    <a:pt x="794" y="0"/>
                    <a:pt x="6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 rot="-6424425" flipH="1">
              <a:off x="7191205" y="1474929"/>
              <a:ext cx="37171" cy="13709"/>
            </a:xfrm>
            <a:custGeom>
              <a:avLst/>
              <a:gdLst/>
              <a:ahLst/>
              <a:cxnLst/>
              <a:rect l="l" t="t" r="r" b="b"/>
              <a:pathLst>
                <a:path w="930" h="343" extrusionOk="0">
                  <a:moveTo>
                    <a:pt x="561" y="0"/>
                  </a:moveTo>
                  <a:cubicBezTo>
                    <a:pt x="411" y="0"/>
                    <a:pt x="195" y="54"/>
                    <a:pt x="100" y="180"/>
                  </a:cubicBezTo>
                  <a:cubicBezTo>
                    <a:pt x="0" y="306"/>
                    <a:pt x="186" y="342"/>
                    <a:pt x="279" y="342"/>
                  </a:cubicBezTo>
                  <a:lnTo>
                    <a:pt x="368" y="342"/>
                  </a:lnTo>
                  <a:cubicBezTo>
                    <a:pt x="518" y="342"/>
                    <a:pt x="734" y="289"/>
                    <a:pt x="830" y="163"/>
                  </a:cubicBezTo>
                  <a:cubicBezTo>
                    <a:pt x="930" y="34"/>
                    <a:pt x="744" y="0"/>
                    <a:pt x="6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rot="-6424425" flipH="1">
              <a:off x="7278829" y="1523519"/>
              <a:ext cx="36811" cy="15148"/>
            </a:xfrm>
            <a:custGeom>
              <a:avLst/>
              <a:gdLst/>
              <a:ahLst/>
              <a:cxnLst/>
              <a:rect l="l" t="t" r="r" b="b"/>
              <a:pathLst>
                <a:path w="921" h="379" extrusionOk="0">
                  <a:moveTo>
                    <a:pt x="552" y="0"/>
                  </a:moveTo>
                  <a:cubicBezTo>
                    <a:pt x="399" y="0"/>
                    <a:pt x="187" y="53"/>
                    <a:pt x="94" y="186"/>
                  </a:cubicBezTo>
                  <a:cubicBezTo>
                    <a:pt x="1" y="322"/>
                    <a:pt x="171" y="379"/>
                    <a:pt x="277" y="379"/>
                  </a:cubicBezTo>
                  <a:lnTo>
                    <a:pt x="370" y="379"/>
                  </a:lnTo>
                  <a:cubicBezTo>
                    <a:pt x="522" y="379"/>
                    <a:pt x="738" y="326"/>
                    <a:pt x="828" y="192"/>
                  </a:cubicBezTo>
                  <a:cubicBezTo>
                    <a:pt x="921" y="60"/>
                    <a:pt x="752" y="0"/>
                    <a:pt x="6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-6424425" flipH="1">
              <a:off x="7651789" y="680410"/>
              <a:ext cx="36692" cy="25180"/>
            </a:xfrm>
            <a:custGeom>
              <a:avLst/>
              <a:gdLst/>
              <a:ahLst/>
              <a:cxnLst/>
              <a:rect l="l" t="t" r="r" b="b"/>
              <a:pathLst>
                <a:path w="918" h="630" extrusionOk="0">
                  <a:moveTo>
                    <a:pt x="564" y="0"/>
                  </a:moveTo>
                  <a:cubicBezTo>
                    <a:pt x="432" y="0"/>
                    <a:pt x="304" y="64"/>
                    <a:pt x="210" y="158"/>
                  </a:cubicBezTo>
                  <a:lnTo>
                    <a:pt x="120" y="248"/>
                  </a:lnTo>
                  <a:cubicBezTo>
                    <a:pt x="1" y="367"/>
                    <a:pt x="74" y="550"/>
                    <a:pt x="214" y="603"/>
                  </a:cubicBezTo>
                  <a:cubicBezTo>
                    <a:pt x="260" y="621"/>
                    <a:pt x="307" y="630"/>
                    <a:pt x="353" y="630"/>
                  </a:cubicBezTo>
                  <a:cubicBezTo>
                    <a:pt x="486" y="630"/>
                    <a:pt x="615" y="564"/>
                    <a:pt x="709" y="470"/>
                  </a:cubicBezTo>
                  <a:lnTo>
                    <a:pt x="798" y="381"/>
                  </a:lnTo>
                  <a:cubicBezTo>
                    <a:pt x="918" y="261"/>
                    <a:pt x="845" y="82"/>
                    <a:pt x="702" y="25"/>
                  </a:cubicBezTo>
                  <a:cubicBezTo>
                    <a:pt x="656" y="8"/>
                    <a:pt x="610" y="0"/>
                    <a:pt x="5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6424425" flipH="1">
              <a:off x="7751819" y="694914"/>
              <a:ext cx="28338" cy="24981"/>
            </a:xfrm>
            <a:custGeom>
              <a:avLst/>
              <a:gdLst/>
              <a:ahLst/>
              <a:cxnLst/>
              <a:rect l="l" t="t" r="r" b="b"/>
              <a:pathLst>
                <a:path w="709" h="625" extrusionOk="0">
                  <a:moveTo>
                    <a:pt x="421" y="1"/>
                  </a:moveTo>
                  <a:cubicBezTo>
                    <a:pt x="408" y="1"/>
                    <a:pt x="395" y="1"/>
                    <a:pt x="383" y="3"/>
                  </a:cubicBezTo>
                  <a:cubicBezTo>
                    <a:pt x="240" y="15"/>
                    <a:pt x="1" y="112"/>
                    <a:pt x="1" y="291"/>
                  </a:cubicBezTo>
                  <a:lnTo>
                    <a:pt x="1" y="381"/>
                  </a:lnTo>
                  <a:cubicBezTo>
                    <a:pt x="1" y="542"/>
                    <a:pt x="145" y="625"/>
                    <a:pt x="294" y="625"/>
                  </a:cubicBezTo>
                  <a:cubicBezTo>
                    <a:pt x="305" y="625"/>
                    <a:pt x="315" y="625"/>
                    <a:pt x="326" y="624"/>
                  </a:cubicBezTo>
                  <a:cubicBezTo>
                    <a:pt x="466" y="607"/>
                    <a:pt x="709" y="510"/>
                    <a:pt x="709" y="334"/>
                  </a:cubicBezTo>
                  <a:lnTo>
                    <a:pt x="709" y="242"/>
                  </a:lnTo>
                  <a:cubicBezTo>
                    <a:pt x="709" y="86"/>
                    <a:pt x="566" y="1"/>
                    <a:pt x="4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 rot="-6424425" flipH="1">
              <a:off x="7682302" y="770505"/>
              <a:ext cx="40649" cy="19265"/>
            </a:xfrm>
            <a:custGeom>
              <a:avLst/>
              <a:gdLst/>
              <a:ahLst/>
              <a:cxnLst/>
              <a:rect l="l" t="t" r="r" b="b"/>
              <a:pathLst>
                <a:path w="1017" h="482" extrusionOk="0">
                  <a:moveTo>
                    <a:pt x="542" y="0"/>
                  </a:moveTo>
                  <a:cubicBezTo>
                    <a:pt x="156" y="0"/>
                    <a:pt x="0" y="482"/>
                    <a:pt x="472" y="482"/>
                  </a:cubicBezTo>
                  <a:cubicBezTo>
                    <a:pt x="860" y="482"/>
                    <a:pt x="1017" y="0"/>
                    <a:pt x="5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-6424425" flipH="1">
              <a:off x="7758358" y="780552"/>
              <a:ext cx="40009" cy="21144"/>
            </a:xfrm>
            <a:custGeom>
              <a:avLst/>
              <a:gdLst/>
              <a:ahLst/>
              <a:cxnLst/>
              <a:rect l="l" t="t" r="r" b="b"/>
              <a:pathLst>
                <a:path w="1001" h="529" extrusionOk="0">
                  <a:moveTo>
                    <a:pt x="529" y="1"/>
                  </a:moveTo>
                  <a:cubicBezTo>
                    <a:pt x="124" y="1"/>
                    <a:pt x="1" y="529"/>
                    <a:pt x="472" y="529"/>
                  </a:cubicBezTo>
                  <a:cubicBezTo>
                    <a:pt x="878" y="529"/>
                    <a:pt x="1001" y="1"/>
                    <a:pt x="5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 rot="-6424425" flipH="1">
              <a:off x="7944948" y="1617447"/>
              <a:ext cx="48802" cy="12390"/>
            </a:xfrm>
            <a:custGeom>
              <a:avLst/>
              <a:gdLst/>
              <a:ahLst/>
              <a:cxnLst/>
              <a:rect l="l" t="t" r="r" b="b"/>
              <a:pathLst>
                <a:path w="1221" h="310" extrusionOk="0">
                  <a:moveTo>
                    <a:pt x="758" y="1"/>
                  </a:moveTo>
                  <a:cubicBezTo>
                    <a:pt x="549" y="1"/>
                    <a:pt x="0" y="309"/>
                    <a:pt x="463" y="309"/>
                  </a:cubicBezTo>
                  <a:cubicBezTo>
                    <a:pt x="672" y="309"/>
                    <a:pt x="1220" y="1"/>
                    <a:pt x="7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 rot="-6424425" flipH="1">
              <a:off x="8003150" y="1626669"/>
              <a:ext cx="39889" cy="21943"/>
            </a:xfrm>
            <a:custGeom>
              <a:avLst/>
              <a:gdLst/>
              <a:ahLst/>
              <a:cxnLst/>
              <a:rect l="l" t="t" r="r" b="b"/>
              <a:pathLst>
                <a:path w="998" h="549" extrusionOk="0">
                  <a:moveTo>
                    <a:pt x="525" y="0"/>
                  </a:moveTo>
                  <a:cubicBezTo>
                    <a:pt x="113" y="0"/>
                    <a:pt x="1" y="549"/>
                    <a:pt x="472" y="549"/>
                  </a:cubicBezTo>
                  <a:cubicBezTo>
                    <a:pt x="884" y="549"/>
                    <a:pt x="997" y="0"/>
                    <a:pt x="5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 rot="-6424425" flipH="1">
              <a:off x="7954628" y="1694865"/>
              <a:ext cx="33494" cy="20104"/>
            </a:xfrm>
            <a:custGeom>
              <a:avLst/>
              <a:gdLst/>
              <a:ahLst/>
              <a:cxnLst/>
              <a:rect l="l" t="t" r="r" b="b"/>
              <a:pathLst>
                <a:path w="838" h="503" extrusionOk="0">
                  <a:moveTo>
                    <a:pt x="406" y="0"/>
                  </a:moveTo>
                  <a:cubicBezTo>
                    <a:pt x="256" y="0"/>
                    <a:pt x="40" y="117"/>
                    <a:pt x="20" y="280"/>
                  </a:cubicBezTo>
                  <a:cubicBezTo>
                    <a:pt x="0" y="463"/>
                    <a:pt x="210" y="503"/>
                    <a:pt x="342" y="503"/>
                  </a:cubicBezTo>
                  <a:lnTo>
                    <a:pt x="432" y="503"/>
                  </a:lnTo>
                  <a:cubicBezTo>
                    <a:pt x="581" y="503"/>
                    <a:pt x="797" y="386"/>
                    <a:pt x="817" y="224"/>
                  </a:cubicBezTo>
                  <a:cubicBezTo>
                    <a:pt x="837" y="44"/>
                    <a:pt x="628" y="0"/>
                    <a:pt x="4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 rot="-6424425" flipH="1">
              <a:off x="7250293" y="613776"/>
              <a:ext cx="136015" cy="139852"/>
            </a:xfrm>
            <a:custGeom>
              <a:avLst/>
              <a:gdLst/>
              <a:ahLst/>
              <a:cxnLst/>
              <a:rect l="l" t="t" r="r" b="b"/>
              <a:pathLst>
                <a:path w="3403" h="3499" extrusionOk="0">
                  <a:moveTo>
                    <a:pt x="1703" y="101"/>
                  </a:moveTo>
                  <a:cubicBezTo>
                    <a:pt x="1723" y="101"/>
                    <a:pt x="1756" y="105"/>
                    <a:pt x="1812" y="115"/>
                  </a:cubicBezTo>
                  <a:lnTo>
                    <a:pt x="1812" y="115"/>
                  </a:lnTo>
                  <a:cubicBezTo>
                    <a:pt x="1786" y="120"/>
                    <a:pt x="1761" y="124"/>
                    <a:pt x="1736" y="124"/>
                  </a:cubicBezTo>
                  <a:cubicBezTo>
                    <a:pt x="1714" y="124"/>
                    <a:pt x="1692" y="121"/>
                    <a:pt x="1671" y="115"/>
                  </a:cubicBezTo>
                  <a:cubicBezTo>
                    <a:pt x="1674" y="107"/>
                    <a:pt x="1677" y="101"/>
                    <a:pt x="1703" y="101"/>
                  </a:cubicBezTo>
                  <a:close/>
                  <a:moveTo>
                    <a:pt x="1665" y="0"/>
                  </a:moveTo>
                  <a:cubicBezTo>
                    <a:pt x="1598" y="0"/>
                    <a:pt x="1528" y="13"/>
                    <a:pt x="1455" y="35"/>
                  </a:cubicBezTo>
                  <a:cubicBezTo>
                    <a:pt x="1222" y="101"/>
                    <a:pt x="1100" y="317"/>
                    <a:pt x="943" y="493"/>
                  </a:cubicBezTo>
                  <a:cubicBezTo>
                    <a:pt x="721" y="739"/>
                    <a:pt x="462" y="952"/>
                    <a:pt x="342" y="1271"/>
                  </a:cubicBezTo>
                  <a:cubicBezTo>
                    <a:pt x="160" y="1746"/>
                    <a:pt x="0" y="2370"/>
                    <a:pt x="342" y="2812"/>
                  </a:cubicBezTo>
                  <a:cubicBezTo>
                    <a:pt x="660" y="3221"/>
                    <a:pt x="1249" y="3499"/>
                    <a:pt x="1782" y="3499"/>
                  </a:cubicBezTo>
                  <a:cubicBezTo>
                    <a:pt x="1869" y="3499"/>
                    <a:pt x="1954" y="3491"/>
                    <a:pt x="2037" y="3476"/>
                  </a:cubicBezTo>
                  <a:cubicBezTo>
                    <a:pt x="2518" y="3387"/>
                    <a:pt x="2944" y="2825"/>
                    <a:pt x="3160" y="2424"/>
                  </a:cubicBezTo>
                  <a:cubicBezTo>
                    <a:pt x="3402" y="1965"/>
                    <a:pt x="3249" y="1460"/>
                    <a:pt x="3126" y="992"/>
                  </a:cubicBezTo>
                  <a:cubicBezTo>
                    <a:pt x="3027" y="613"/>
                    <a:pt x="2851" y="463"/>
                    <a:pt x="2575" y="217"/>
                  </a:cubicBezTo>
                  <a:cubicBezTo>
                    <a:pt x="2449" y="104"/>
                    <a:pt x="2349" y="35"/>
                    <a:pt x="2170" y="24"/>
                  </a:cubicBezTo>
                  <a:cubicBezTo>
                    <a:pt x="2166" y="24"/>
                    <a:pt x="2163" y="24"/>
                    <a:pt x="2159" y="24"/>
                  </a:cubicBezTo>
                  <a:cubicBezTo>
                    <a:pt x="2082" y="24"/>
                    <a:pt x="2000" y="56"/>
                    <a:pt x="1919" y="83"/>
                  </a:cubicBezTo>
                  <a:lnTo>
                    <a:pt x="1919" y="83"/>
                  </a:lnTo>
                  <a:cubicBezTo>
                    <a:pt x="1842" y="24"/>
                    <a:pt x="1757" y="0"/>
                    <a:pt x="16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 rot="-10147612">
              <a:off x="1819248" y="180121"/>
              <a:ext cx="1718616" cy="1765895"/>
            </a:xfrm>
            <a:custGeom>
              <a:avLst/>
              <a:gdLst/>
              <a:ahLst/>
              <a:cxnLst/>
              <a:rect l="l" t="t" r="r" b="b"/>
              <a:pathLst>
                <a:path w="32788" h="33690" extrusionOk="0">
                  <a:moveTo>
                    <a:pt x="11724" y="0"/>
                  </a:moveTo>
                  <a:cubicBezTo>
                    <a:pt x="10869" y="0"/>
                    <a:pt x="10018" y="148"/>
                    <a:pt x="9236" y="517"/>
                  </a:cubicBezTo>
                  <a:cubicBezTo>
                    <a:pt x="8685" y="776"/>
                    <a:pt x="8392" y="1041"/>
                    <a:pt x="8316" y="1676"/>
                  </a:cubicBezTo>
                  <a:cubicBezTo>
                    <a:pt x="8180" y="2815"/>
                    <a:pt x="8366" y="3959"/>
                    <a:pt x="8571" y="5081"/>
                  </a:cubicBezTo>
                  <a:cubicBezTo>
                    <a:pt x="8874" y="6722"/>
                    <a:pt x="9748" y="8197"/>
                    <a:pt x="10063" y="9819"/>
                  </a:cubicBezTo>
                  <a:cubicBezTo>
                    <a:pt x="10246" y="10746"/>
                    <a:pt x="10359" y="11693"/>
                    <a:pt x="10522" y="12626"/>
                  </a:cubicBezTo>
                  <a:cubicBezTo>
                    <a:pt x="10748" y="13932"/>
                    <a:pt x="10871" y="15234"/>
                    <a:pt x="10545" y="16529"/>
                  </a:cubicBezTo>
                  <a:cubicBezTo>
                    <a:pt x="10226" y="17792"/>
                    <a:pt x="9712" y="18991"/>
                    <a:pt x="8851" y="19988"/>
                  </a:cubicBezTo>
                  <a:cubicBezTo>
                    <a:pt x="8312" y="20609"/>
                    <a:pt x="7615" y="21028"/>
                    <a:pt x="6987" y="21549"/>
                  </a:cubicBezTo>
                  <a:cubicBezTo>
                    <a:pt x="6369" y="22061"/>
                    <a:pt x="5751" y="22536"/>
                    <a:pt x="5100" y="23004"/>
                  </a:cubicBezTo>
                  <a:cubicBezTo>
                    <a:pt x="4243" y="23622"/>
                    <a:pt x="3396" y="24297"/>
                    <a:pt x="2691" y="25091"/>
                  </a:cubicBezTo>
                  <a:cubicBezTo>
                    <a:pt x="2137" y="25712"/>
                    <a:pt x="1731" y="26427"/>
                    <a:pt x="1270" y="27118"/>
                  </a:cubicBezTo>
                  <a:cubicBezTo>
                    <a:pt x="884" y="27699"/>
                    <a:pt x="449" y="28290"/>
                    <a:pt x="233" y="28968"/>
                  </a:cubicBezTo>
                  <a:cubicBezTo>
                    <a:pt x="0" y="29702"/>
                    <a:pt x="137" y="30383"/>
                    <a:pt x="273" y="31117"/>
                  </a:cubicBezTo>
                  <a:cubicBezTo>
                    <a:pt x="366" y="31606"/>
                    <a:pt x="389" y="31911"/>
                    <a:pt x="645" y="32290"/>
                  </a:cubicBezTo>
                  <a:cubicBezTo>
                    <a:pt x="828" y="32954"/>
                    <a:pt x="1443" y="33320"/>
                    <a:pt x="1691" y="33483"/>
                  </a:cubicBezTo>
                  <a:cubicBezTo>
                    <a:pt x="1934" y="33639"/>
                    <a:pt x="2145" y="33689"/>
                    <a:pt x="2360" y="33689"/>
                  </a:cubicBezTo>
                  <a:cubicBezTo>
                    <a:pt x="2589" y="33689"/>
                    <a:pt x="2824" y="33632"/>
                    <a:pt x="3110" y="33586"/>
                  </a:cubicBezTo>
                  <a:cubicBezTo>
                    <a:pt x="3652" y="33496"/>
                    <a:pt x="4286" y="33516"/>
                    <a:pt x="4704" y="33118"/>
                  </a:cubicBezTo>
                  <a:cubicBezTo>
                    <a:pt x="5306" y="32543"/>
                    <a:pt x="5920" y="31832"/>
                    <a:pt x="6429" y="31171"/>
                  </a:cubicBezTo>
                  <a:cubicBezTo>
                    <a:pt x="6841" y="30626"/>
                    <a:pt x="7156" y="29998"/>
                    <a:pt x="7702" y="29566"/>
                  </a:cubicBezTo>
                  <a:cubicBezTo>
                    <a:pt x="8021" y="29310"/>
                    <a:pt x="8392" y="29121"/>
                    <a:pt x="8738" y="28901"/>
                  </a:cubicBezTo>
                  <a:cubicBezTo>
                    <a:pt x="9814" y="28224"/>
                    <a:pt x="10798" y="27696"/>
                    <a:pt x="12050" y="27367"/>
                  </a:cubicBezTo>
                  <a:cubicBezTo>
                    <a:pt x="13186" y="27068"/>
                    <a:pt x="14372" y="26951"/>
                    <a:pt x="15528" y="26755"/>
                  </a:cubicBezTo>
                  <a:cubicBezTo>
                    <a:pt x="16773" y="26546"/>
                    <a:pt x="18079" y="26380"/>
                    <a:pt x="19356" y="26380"/>
                  </a:cubicBezTo>
                  <a:cubicBezTo>
                    <a:pt x="19561" y="26380"/>
                    <a:pt x="19766" y="26384"/>
                    <a:pt x="19970" y="26393"/>
                  </a:cubicBezTo>
                  <a:cubicBezTo>
                    <a:pt x="21000" y="26442"/>
                    <a:pt x="22014" y="26522"/>
                    <a:pt x="23039" y="26522"/>
                  </a:cubicBezTo>
                  <a:cubicBezTo>
                    <a:pt x="23406" y="26522"/>
                    <a:pt x="23775" y="26512"/>
                    <a:pt x="24146" y="26486"/>
                  </a:cubicBezTo>
                  <a:cubicBezTo>
                    <a:pt x="25508" y="26393"/>
                    <a:pt x="26880" y="26068"/>
                    <a:pt x="28226" y="25845"/>
                  </a:cubicBezTo>
                  <a:cubicBezTo>
                    <a:pt x="29740" y="25596"/>
                    <a:pt x="32698" y="25726"/>
                    <a:pt x="32764" y="23579"/>
                  </a:cubicBezTo>
                  <a:cubicBezTo>
                    <a:pt x="32787" y="22862"/>
                    <a:pt x="32538" y="22091"/>
                    <a:pt x="32425" y="21387"/>
                  </a:cubicBezTo>
                  <a:cubicBezTo>
                    <a:pt x="32376" y="21065"/>
                    <a:pt x="32339" y="20729"/>
                    <a:pt x="32272" y="20410"/>
                  </a:cubicBezTo>
                  <a:cubicBezTo>
                    <a:pt x="32037" y="19271"/>
                    <a:pt x="31724" y="18168"/>
                    <a:pt x="31531" y="17012"/>
                  </a:cubicBezTo>
                  <a:cubicBezTo>
                    <a:pt x="31186" y="14935"/>
                    <a:pt x="30741" y="12832"/>
                    <a:pt x="30701" y="10729"/>
                  </a:cubicBezTo>
                  <a:cubicBezTo>
                    <a:pt x="30681" y="9809"/>
                    <a:pt x="30704" y="8939"/>
                    <a:pt x="30555" y="8035"/>
                  </a:cubicBezTo>
                  <a:cubicBezTo>
                    <a:pt x="30372" y="6926"/>
                    <a:pt x="30073" y="5852"/>
                    <a:pt x="29847" y="4753"/>
                  </a:cubicBezTo>
                  <a:cubicBezTo>
                    <a:pt x="29674" y="3905"/>
                    <a:pt x="29199" y="2740"/>
                    <a:pt x="28558" y="2131"/>
                  </a:cubicBezTo>
                  <a:cubicBezTo>
                    <a:pt x="28079" y="1674"/>
                    <a:pt x="27559" y="1534"/>
                    <a:pt x="27012" y="1534"/>
                  </a:cubicBezTo>
                  <a:cubicBezTo>
                    <a:pt x="26423" y="1534"/>
                    <a:pt x="25804" y="1697"/>
                    <a:pt x="25173" y="1803"/>
                  </a:cubicBezTo>
                  <a:cubicBezTo>
                    <a:pt x="24171" y="1968"/>
                    <a:pt x="22984" y="2340"/>
                    <a:pt x="21924" y="2340"/>
                  </a:cubicBezTo>
                  <a:cubicBezTo>
                    <a:pt x="21705" y="2340"/>
                    <a:pt x="21491" y="2325"/>
                    <a:pt x="21286" y="2287"/>
                  </a:cubicBezTo>
                  <a:cubicBezTo>
                    <a:pt x="19858" y="2032"/>
                    <a:pt x="18383" y="1739"/>
                    <a:pt x="17003" y="1291"/>
                  </a:cubicBezTo>
                  <a:cubicBezTo>
                    <a:pt x="15804" y="902"/>
                    <a:pt x="14642" y="411"/>
                    <a:pt x="13402" y="171"/>
                  </a:cubicBezTo>
                  <a:cubicBezTo>
                    <a:pt x="12853" y="64"/>
                    <a:pt x="12288" y="0"/>
                    <a:pt x="117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 rot="-10147612">
              <a:off x="1416649" y="15706"/>
              <a:ext cx="2157915" cy="2228100"/>
            </a:xfrm>
            <a:custGeom>
              <a:avLst/>
              <a:gdLst/>
              <a:ahLst/>
              <a:cxnLst/>
              <a:rect l="l" t="t" r="r" b="b"/>
              <a:pathLst>
                <a:path w="41169" h="42508" extrusionOk="0">
                  <a:moveTo>
                    <a:pt x="29429" y="4923"/>
                  </a:moveTo>
                  <a:cubicBezTo>
                    <a:pt x="29623" y="4923"/>
                    <a:pt x="29809" y="5026"/>
                    <a:pt x="29986" y="5233"/>
                  </a:cubicBezTo>
                  <a:lnTo>
                    <a:pt x="30016" y="5253"/>
                  </a:lnTo>
                  <a:cubicBezTo>
                    <a:pt x="30817" y="5641"/>
                    <a:pt x="31601" y="6087"/>
                    <a:pt x="32338" y="6581"/>
                  </a:cubicBezTo>
                  <a:cubicBezTo>
                    <a:pt x="33833" y="7674"/>
                    <a:pt x="35355" y="9136"/>
                    <a:pt x="36731" y="10800"/>
                  </a:cubicBezTo>
                  <a:lnTo>
                    <a:pt x="36913" y="11053"/>
                  </a:lnTo>
                  <a:cubicBezTo>
                    <a:pt x="35418" y="10405"/>
                    <a:pt x="34060" y="9488"/>
                    <a:pt x="32876" y="8322"/>
                  </a:cubicBezTo>
                  <a:cubicBezTo>
                    <a:pt x="31621" y="7263"/>
                    <a:pt x="30412" y="6130"/>
                    <a:pt x="29279" y="4943"/>
                  </a:cubicBezTo>
                  <a:cubicBezTo>
                    <a:pt x="29329" y="4930"/>
                    <a:pt x="29379" y="4923"/>
                    <a:pt x="29429" y="4923"/>
                  </a:cubicBezTo>
                  <a:close/>
                  <a:moveTo>
                    <a:pt x="12043" y="174"/>
                  </a:moveTo>
                  <a:cubicBezTo>
                    <a:pt x="12586" y="174"/>
                    <a:pt x="13166" y="457"/>
                    <a:pt x="13794" y="1027"/>
                  </a:cubicBezTo>
                  <a:lnTo>
                    <a:pt x="17169" y="3319"/>
                  </a:lnTo>
                  <a:lnTo>
                    <a:pt x="21266" y="6857"/>
                  </a:lnTo>
                  <a:lnTo>
                    <a:pt x="25924" y="11708"/>
                  </a:lnTo>
                  <a:cubicBezTo>
                    <a:pt x="28575" y="14601"/>
                    <a:pt x="31007" y="17720"/>
                    <a:pt x="33080" y="20863"/>
                  </a:cubicBezTo>
                  <a:lnTo>
                    <a:pt x="31172" y="20618"/>
                  </a:lnTo>
                  <a:lnTo>
                    <a:pt x="25498" y="18289"/>
                  </a:lnTo>
                  <a:lnTo>
                    <a:pt x="18555" y="14146"/>
                  </a:lnTo>
                  <a:cubicBezTo>
                    <a:pt x="15794" y="12605"/>
                    <a:pt x="13588" y="10495"/>
                    <a:pt x="12000" y="7881"/>
                  </a:cubicBezTo>
                  <a:lnTo>
                    <a:pt x="11986" y="7864"/>
                  </a:lnTo>
                  <a:cubicBezTo>
                    <a:pt x="11054" y="6947"/>
                    <a:pt x="10479" y="5837"/>
                    <a:pt x="10272" y="4572"/>
                  </a:cubicBezTo>
                  <a:lnTo>
                    <a:pt x="10263" y="4541"/>
                  </a:lnTo>
                  <a:cubicBezTo>
                    <a:pt x="9807" y="3754"/>
                    <a:pt x="9721" y="2933"/>
                    <a:pt x="10007" y="2103"/>
                  </a:cubicBezTo>
                  <a:lnTo>
                    <a:pt x="10013" y="2083"/>
                  </a:lnTo>
                  <a:lnTo>
                    <a:pt x="10010" y="2060"/>
                  </a:lnTo>
                  <a:cubicBezTo>
                    <a:pt x="9877" y="1332"/>
                    <a:pt x="10137" y="887"/>
                    <a:pt x="10804" y="701"/>
                  </a:cubicBezTo>
                  <a:lnTo>
                    <a:pt x="10841" y="681"/>
                  </a:lnTo>
                  <a:cubicBezTo>
                    <a:pt x="11223" y="343"/>
                    <a:pt x="11622" y="174"/>
                    <a:pt x="12043" y="174"/>
                  </a:cubicBezTo>
                  <a:close/>
                  <a:moveTo>
                    <a:pt x="9155" y="8634"/>
                  </a:moveTo>
                  <a:cubicBezTo>
                    <a:pt x="9670" y="8634"/>
                    <a:pt x="10162" y="8801"/>
                    <a:pt x="10625" y="9136"/>
                  </a:cubicBezTo>
                  <a:lnTo>
                    <a:pt x="10644" y="9146"/>
                  </a:lnTo>
                  <a:cubicBezTo>
                    <a:pt x="12186" y="9724"/>
                    <a:pt x="13575" y="10618"/>
                    <a:pt x="14774" y="11803"/>
                  </a:cubicBezTo>
                  <a:lnTo>
                    <a:pt x="18568" y="15524"/>
                  </a:lnTo>
                  <a:lnTo>
                    <a:pt x="22292" y="20255"/>
                  </a:lnTo>
                  <a:cubicBezTo>
                    <a:pt x="24385" y="23249"/>
                    <a:pt x="25916" y="26052"/>
                    <a:pt x="26980" y="28833"/>
                  </a:cubicBezTo>
                  <a:cubicBezTo>
                    <a:pt x="24803" y="27570"/>
                    <a:pt x="22738" y="26126"/>
                    <a:pt x="20804" y="24514"/>
                  </a:cubicBezTo>
                  <a:cubicBezTo>
                    <a:pt x="18495" y="22983"/>
                    <a:pt x="16362" y="21186"/>
                    <a:pt x="14449" y="19166"/>
                  </a:cubicBezTo>
                  <a:cubicBezTo>
                    <a:pt x="12748" y="17853"/>
                    <a:pt x="11299" y="16279"/>
                    <a:pt x="10133" y="14471"/>
                  </a:cubicBezTo>
                  <a:cubicBezTo>
                    <a:pt x="8927" y="13229"/>
                    <a:pt x="8127" y="11737"/>
                    <a:pt x="7757" y="10040"/>
                  </a:cubicBezTo>
                  <a:lnTo>
                    <a:pt x="8179" y="8824"/>
                  </a:lnTo>
                  <a:cubicBezTo>
                    <a:pt x="8512" y="8697"/>
                    <a:pt x="8838" y="8634"/>
                    <a:pt x="9155" y="8634"/>
                  </a:cubicBezTo>
                  <a:close/>
                  <a:moveTo>
                    <a:pt x="15329" y="12102"/>
                  </a:moveTo>
                  <a:cubicBezTo>
                    <a:pt x="16279" y="12927"/>
                    <a:pt x="17325" y="13661"/>
                    <a:pt x="18469" y="14295"/>
                  </a:cubicBezTo>
                  <a:lnTo>
                    <a:pt x="25418" y="18445"/>
                  </a:lnTo>
                  <a:lnTo>
                    <a:pt x="31116" y="20784"/>
                  </a:lnTo>
                  <a:lnTo>
                    <a:pt x="33206" y="21056"/>
                  </a:lnTo>
                  <a:cubicBezTo>
                    <a:pt x="33813" y="21986"/>
                    <a:pt x="34388" y="22917"/>
                    <a:pt x="34929" y="23843"/>
                  </a:cubicBezTo>
                  <a:cubicBezTo>
                    <a:pt x="35594" y="24793"/>
                    <a:pt x="36116" y="25830"/>
                    <a:pt x="36481" y="26923"/>
                  </a:cubicBezTo>
                  <a:lnTo>
                    <a:pt x="36491" y="26943"/>
                  </a:lnTo>
                  <a:cubicBezTo>
                    <a:pt x="37122" y="27920"/>
                    <a:pt x="37229" y="28979"/>
                    <a:pt x="36807" y="30092"/>
                  </a:cubicBezTo>
                  <a:lnTo>
                    <a:pt x="35319" y="31166"/>
                  </a:lnTo>
                  <a:lnTo>
                    <a:pt x="33033" y="31338"/>
                  </a:lnTo>
                  <a:lnTo>
                    <a:pt x="29754" y="30318"/>
                  </a:lnTo>
                  <a:cubicBezTo>
                    <a:pt x="28900" y="29899"/>
                    <a:pt x="28056" y="29451"/>
                    <a:pt x="27229" y="28979"/>
                  </a:cubicBezTo>
                  <a:cubicBezTo>
                    <a:pt x="27219" y="28956"/>
                    <a:pt x="27206" y="28933"/>
                    <a:pt x="27192" y="28906"/>
                  </a:cubicBezTo>
                  <a:cubicBezTo>
                    <a:pt x="26129" y="26072"/>
                    <a:pt x="24575" y="23209"/>
                    <a:pt x="22435" y="20149"/>
                  </a:cubicBezTo>
                  <a:lnTo>
                    <a:pt x="18701" y="15408"/>
                  </a:lnTo>
                  <a:lnTo>
                    <a:pt x="15329" y="12102"/>
                  </a:lnTo>
                  <a:close/>
                  <a:moveTo>
                    <a:pt x="5160" y="18377"/>
                  </a:moveTo>
                  <a:cubicBezTo>
                    <a:pt x="5501" y="18377"/>
                    <a:pt x="5793" y="18564"/>
                    <a:pt x="6046" y="18939"/>
                  </a:cubicBezTo>
                  <a:lnTo>
                    <a:pt x="6070" y="18963"/>
                  </a:lnTo>
                  <a:cubicBezTo>
                    <a:pt x="7312" y="19820"/>
                    <a:pt x="8438" y="20850"/>
                    <a:pt x="9419" y="22029"/>
                  </a:cubicBezTo>
                  <a:cubicBezTo>
                    <a:pt x="11179" y="23817"/>
                    <a:pt x="13047" y="25724"/>
                    <a:pt x="14807" y="27697"/>
                  </a:cubicBezTo>
                  <a:cubicBezTo>
                    <a:pt x="16362" y="29441"/>
                    <a:pt x="18123" y="31501"/>
                    <a:pt x="19335" y="33916"/>
                  </a:cubicBezTo>
                  <a:cubicBezTo>
                    <a:pt x="19498" y="34132"/>
                    <a:pt x="19631" y="34361"/>
                    <a:pt x="19731" y="34601"/>
                  </a:cubicBezTo>
                  <a:cubicBezTo>
                    <a:pt x="17541" y="33534"/>
                    <a:pt x="15534" y="32159"/>
                    <a:pt x="13751" y="30511"/>
                  </a:cubicBezTo>
                  <a:cubicBezTo>
                    <a:pt x="12419" y="29521"/>
                    <a:pt x="11189" y="28385"/>
                    <a:pt x="10090" y="27126"/>
                  </a:cubicBezTo>
                  <a:cubicBezTo>
                    <a:pt x="8993" y="26146"/>
                    <a:pt x="8030" y="25026"/>
                    <a:pt x="7222" y="23787"/>
                  </a:cubicBezTo>
                  <a:cubicBezTo>
                    <a:pt x="6170" y="22578"/>
                    <a:pt x="5369" y="21192"/>
                    <a:pt x="4838" y="19671"/>
                  </a:cubicBezTo>
                  <a:lnTo>
                    <a:pt x="4741" y="18461"/>
                  </a:lnTo>
                  <a:cubicBezTo>
                    <a:pt x="4888" y="18405"/>
                    <a:pt x="5028" y="18377"/>
                    <a:pt x="5160" y="18377"/>
                  </a:cubicBezTo>
                  <a:close/>
                  <a:moveTo>
                    <a:pt x="12039" y="0"/>
                  </a:moveTo>
                  <a:cubicBezTo>
                    <a:pt x="11584" y="0"/>
                    <a:pt x="11149" y="179"/>
                    <a:pt x="10738" y="538"/>
                  </a:cubicBezTo>
                  <a:cubicBezTo>
                    <a:pt x="10000" y="751"/>
                    <a:pt x="9694" y="1266"/>
                    <a:pt x="9830" y="2070"/>
                  </a:cubicBezTo>
                  <a:cubicBezTo>
                    <a:pt x="9542" y="2937"/>
                    <a:pt x="9631" y="3794"/>
                    <a:pt x="10103" y="4615"/>
                  </a:cubicBezTo>
                  <a:cubicBezTo>
                    <a:pt x="10316" y="5910"/>
                    <a:pt x="10904" y="7043"/>
                    <a:pt x="11854" y="7980"/>
                  </a:cubicBezTo>
                  <a:cubicBezTo>
                    <a:pt x="12541" y="9112"/>
                    <a:pt x="13342" y="10146"/>
                    <a:pt x="14252" y="11086"/>
                  </a:cubicBezTo>
                  <a:cubicBezTo>
                    <a:pt x="13196" y="10176"/>
                    <a:pt x="12010" y="9471"/>
                    <a:pt x="10718" y="8986"/>
                  </a:cubicBezTo>
                  <a:cubicBezTo>
                    <a:pt x="10226" y="8635"/>
                    <a:pt x="9706" y="8458"/>
                    <a:pt x="9160" y="8458"/>
                  </a:cubicBezTo>
                  <a:cubicBezTo>
                    <a:pt x="8809" y="8458"/>
                    <a:pt x="8447" y="8531"/>
                    <a:pt x="8076" y="8678"/>
                  </a:cubicBezTo>
                  <a:lnTo>
                    <a:pt x="8040" y="8691"/>
                  </a:lnTo>
                  <a:lnTo>
                    <a:pt x="7575" y="10029"/>
                  </a:lnTo>
                  <a:lnTo>
                    <a:pt x="7578" y="10053"/>
                  </a:lnTo>
                  <a:cubicBezTo>
                    <a:pt x="7954" y="11794"/>
                    <a:pt x="8771" y="13318"/>
                    <a:pt x="9997" y="14578"/>
                  </a:cubicBezTo>
                  <a:cubicBezTo>
                    <a:pt x="11163" y="16388"/>
                    <a:pt x="12624" y="17979"/>
                    <a:pt x="14332" y="19295"/>
                  </a:cubicBezTo>
                  <a:cubicBezTo>
                    <a:pt x="16242" y="21315"/>
                    <a:pt x="18389" y="23122"/>
                    <a:pt x="20701" y="24654"/>
                  </a:cubicBezTo>
                  <a:cubicBezTo>
                    <a:pt x="22694" y="26319"/>
                    <a:pt x="24834" y="27807"/>
                    <a:pt x="27096" y="29105"/>
                  </a:cubicBezTo>
                  <a:cubicBezTo>
                    <a:pt x="27508" y="29956"/>
                    <a:pt x="27738" y="30867"/>
                    <a:pt x="27781" y="31813"/>
                  </a:cubicBezTo>
                  <a:lnTo>
                    <a:pt x="27784" y="31840"/>
                  </a:lnTo>
                  <a:cubicBezTo>
                    <a:pt x="28069" y="32664"/>
                    <a:pt x="28056" y="33484"/>
                    <a:pt x="27741" y="34285"/>
                  </a:cubicBezTo>
                  <a:lnTo>
                    <a:pt x="27734" y="34318"/>
                  </a:lnTo>
                  <a:cubicBezTo>
                    <a:pt x="27738" y="35332"/>
                    <a:pt x="27249" y="36016"/>
                    <a:pt x="26239" y="36401"/>
                  </a:cubicBezTo>
                  <a:lnTo>
                    <a:pt x="23774" y="36178"/>
                  </a:lnTo>
                  <a:lnTo>
                    <a:pt x="19967" y="34717"/>
                  </a:lnTo>
                  <a:cubicBezTo>
                    <a:pt x="19967" y="34717"/>
                    <a:pt x="19964" y="34714"/>
                    <a:pt x="19960" y="34714"/>
                  </a:cubicBezTo>
                  <a:cubicBezTo>
                    <a:pt x="19850" y="34398"/>
                    <a:pt x="19691" y="34099"/>
                    <a:pt x="19485" y="33823"/>
                  </a:cubicBezTo>
                  <a:cubicBezTo>
                    <a:pt x="18272" y="31405"/>
                    <a:pt x="16502" y="29332"/>
                    <a:pt x="14940" y="27581"/>
                  </a:cubicBezTo>
                  <a:cubicBezTo>
                    <a:pt x="13176" y="25604"/>
                    <a:pt x="11309" y="23694"/>
                    <a:pt x="9548" y="21913"/>
                  </a:cubicBezTo>
                  <a:cubicBezTo>
                    <a:pt x="8568" y="20730"/>
                    <a:pt x="7435" y="19691"/>
                    <a:pt x="6183" y="18827"/>
                  </a:cubicBezTo>
                  <a:cubicBezTo>
                    <a:pt x="5897" y="18412"/>
                    <a:pt x="5555" y="18203"/>
                    <a:pt x="5163" y="18203"/>
                  </a:cubicBezTo>
                  <a:cubicBezTo>
                    <a:pt x="4990" y="18203"/>
                    <a:pt x="4807" y="18244"/>
                    <a:pt x="4615" y="18325"/>
                  </a:cubicBezTo>
                  <a:lnTo>
                    <a:pt x="4555" y="18349"/>
                  </a:lnTo>
                  <a:lnTo>
                    <a:pt x="4665" y="19697"/>
                  </a:lnTo>
                  <a:lnTo>
                    <a:pt x="4668" y="19717"/>
                  </a:lnTo>
                  <a:cubicBezTo>
                    <a:pt x="5206" y="21265"/>
                    <a:pt x="6020" y="22674"/>
                    <a:pt x="7083" y="23893"/>
                  </a:cubicBezTo>
                  <a:cubicBezTo>
                    <a:pt x="7894" y="25135"/>
                    <a:pt x="8864" y="26265"/>
                    <a:pt x="9964" y="27248"/>
                  </a:cubicBezTo>
                  <a:cubicBezTo>
                    <a:pt x="11066" y="28511"/>
                    <a:pt x="12305" y="29654"/>
                    <a:pt x="13638" y="30647"/>
                  </a:cubicBezTo>
                  <a:cubicBezTo>
                    <a:pt x="15471" y="32342"/>
                    <a:pt x="17548" y="33750"/>
                    <a:pt x="19817" y="34840"/>
                  </a:cubicBezTo>
                  <a:cubicBezTo>
                    <a:pt x="19890" y="35065"/>
                    <a:pt x="19937" y="35301"/>
                    <a:pt x="19953" y="35544"/>
                  </a:cubicBezTo>
                  <a:lnTo>
                    <a:pt x="19967" y="35584"/>
                  </a:lnTo>
                  <a:cubicBezTo>
                    <a:pt x="20156" y="35913"/>
                    <a:pt x="20129" y="36186"/>
                    <a:pt x="19880" y="36418"/>
                  </a:cubicBezTo>
                  <a:lnTo>
                    <a:pt x="19864" y="36448"/>
                  </a:lnTo>
                  <a:cubicBezTo>
                    <a:pt x="19688" y="36832"/>
                    <a:pt x="19380" y="37020"/>
                    <a:pt x="18928" y="37020"/>
                  </a:cubicBezTo>
                  <a:cubicBezTo>
                    <a:pt x="18840" y="37020"/>
                    <a:pt x="18747" y="37013"/>
                    <a:pt x="18648" y="36999"/>
                  </a:cubicBezTo>
                  <a:lnTo>
                    <a:pt x="16804" y="36764"/>
                  </a:lnTo>
                  <a:lnTo>
                    <a:pt x="14645" y="35942"/>
                  </a:lnTo>
                  <a:cubicBezTo>
                    <a:pt x="13312" y="35292"/>
                    <a:pt x="12090" y="34455"/>
                    <a:pt x="11000" y="33451"/>
                  </a:cubicBezTo>
                  <a:cubicBezTo>
                    <a:pt x="9694" y="32385"/>
                    <a:pt x="8435" y="31225"/>
                    <a:pt x="7216" y="30106"/>
                  </a:cubicBezTo>
                  <a:cubicBezTo>
                    <a:pt x="6549" y="29488"/>
                    <a:pt x="5854" y="28853"/>
                    <a:pt x="5166" y="28242"/>
                  </a:cubicBezTo>
                  <a:cubicBezTo>
                    <a:pt x="4173" y="27275"/>
                    <a:pt x="3076" y="26408"/>
                    <a:pt x="1900" y="25670"/>
                  </a:cubicBezTo>
                  <a:lnTo>
                    <a:pt x="711" y="25298"/>
                  </a:lnTo>
                  <a:lnTo>
                    <a:pt x="672" y="25348"/>
                  </a:lnTo>
                  <a:cubicBezTo>
                    <a:pt x="113" y="26119"/>
                    <a:pt x="0" y="27000"/>
                    <a:pt x="339" y="27963"/>
                  </a:cubicBezTo>
                  <a:cubicBezTo>
                    <a:pt x="549" y="29691"/>
                    <a:pt x="1150" y="31308"/>
                    <a:pt x="2123" y="32763"/>
                  </a:cubicBezTo>
                  <a:cubicBezTo>
                    <a:pt x="3067" y="34424"/>
                    <a:pt x="4173" y="36002"/>
                    <a:pt x="5419" y="37457"/>
                  </a:cubicBezTo>
                  <a:cubicBezTo>
                    <a:pt x="5914" y="37906"/>
                    <a:pt x="6389" y="38385"/>
                    <a:pt x="6834" y="38883"/>
                  </a:cubicBezTo>
                  <a:cubicBezTo>
                    <a:pt x="6974" y="39032"/>
                    <a:pt x="7110" y="39182"/>
                    <a:pt x="7249" y="39335"/>
                  </a:cubicBezTo>
                  <a:cubicBezTo>
                    <a:pt x="8229" y="40398"/>
                    <a:pt x="9246" y="41497"/>
                    <a:pt x="10518" y="42245"/>
                  </a:cubicBezTo>
                  <a:cubicBezTo>
                    <a:pt x="10761" y="42388"/>
                    <a:pt x="10963" y="42508"/>
                    <a:pt x="11189" y="42508"/>
                  </a:cubicBezTo>
                  <a:cubicBezTo>
                    <a:pt x="11325" y="42508"/>
                    <a:pt x="11472" y="42465"/>
                    <a:pt x="11638" y="42358"/>
                  </a:cubicBezTo>
                  <a:lnTo>
                    <a:pt x="11545" y="42209"/>
                  </a:lnTo>
                  <a:cubicBezTo>
                    <a:pt x="11408" y="42295"/>
                    <a:pt x="11295" y="42331"/>
                    <a:pt x="11187" y="42331"/>
                  </a:cubicBezTo>
                  <a:cubicBezTo>
                    <a:pt x="11011" y="42331"/>
                    <a:pt x="10846" y="42235"/>
                    <a:pt x="10608" y="42095"/>
                  </a:cubicBezTo>
                  <a:cubicBezTo>
                    <a:pt x="9355" y="41358"/>
                    <a:pt x="8352" y="40268"/>
                    <a:pt x="7379" y="39215"/>
                  </a:cubicBezTo>
                  <a:cubicBezTo>
                    <a:pt x="7239" y="39062"/>
                    <a:pt x="7100" y="38912"/>
                    <a:pt x="6963" y="38763"/>
                  </a:cubicBezTo>
                  <a:cubicBezTo>
                    <a:pt x="6515" y="38262"/>
                    <a:pt x="6037" y="37780"/>
                    <a:pt x="5545" y="37338"/>
                  </a:cubicBezTo>
                  <a:cubicBezTo>
                    <a:pt x="4312" y="35896"/>
                    <a:pt x="3216" y="34328"/>
                    <a:pt x="2273" y="32670"/>
                  </a:cubicBezTo>
                  <a:cubicBezTo>
                    <a:pt x="1313" y="31229"/>
                    <a:pt x="718" y="29637"/>
                    <a:pt x="512" y="27933"/>
                  </a:cubicBezTo>
                  <a:lnTo>
                    <a:pt x="505" y="27913"/>
                  </a:lnTo>
                  <a:cubicBezTo>
                    <a:pt x="193" y="27026"/>
                    <a:pt x="282" y="26215"/>
                    <a:pt x="778" y="25501"/>
                  </a:cubicBezTo>
                  <a:lnTo>
                    <a:pt x="1817" y="25827"/>
                  </a:lnTo>
                  <a:cubicBezTo>
                    <a:pt x="2977" y="26558"/>
                    <a:pt x="4063" y="27411"/>
                    <a:pt x="5046" y="28372"/>
                  </a:cubicBezTo>
                  <a:cubicBezTo>
                    <a:pt x="5738" y="28983"/>
                    <a:pt x="6429" y="29620"/>
                    <a:pt x="7096" y="30235"/>
                  </a:cubicBezTo>
                  <a:cubicBezTo>
                    <a:pt x="8319" y="31355"/>
                    <a:pt x="9582" y="32518"/>
                    <a:pt x="10884" y="33584"/>
                  </a:cubicBezTo>
                  <a:cubicBezTo>
                    <a:pt x="11983" y="34594"/>
                    <a:pt x="13219" y="35441"/>
                    <a:pt x="14574" y="36102"/>
                  </a:cubicBezTo>
                  <a:lnTo>
                    <a:pt x="16750" y="36930"/>
                  </a:lnTo>
                  <a:lnTo>
                    <a:pt x="18624" y="37172"/>
                  </a:lnTo>
                  <a:cubicBezTo>
                    <a:pt x="18731" y="37188"/>
                    <a:pt x="18833" y="37196"/>
                    <a:pt x="18930" y="37196"/>
                  </a:cubicBezTo>
                  <a:cubicBezTo>
                    <a:pt x="19445" y="37196"/>
                    <a:pt x="19809" y="36973"/>
                    <a:pt x="20013" y="36534"/>
                  </a:cubicBezTo>
                  <a:cubicBezTo>
                    <a:pt x="20306" y="36252"/>
                    <a:pt x="20342" y="35899"/>
                    <a:pt x="20126" y="35511"/>
                  </a:cubicBezTo>
                  <a:cubicBezTo>
                    <a:pt x="20110" y="35312"/>
                    <a:pt x="20076" y="35116"/>
                    <a:pt x="20027" y="34926"/>
                  </a:cubicBezTo>
                  <a:lnTo>
                    <a:pt x="20027" y="34926"/>
                  </a:lnTo>
                  <a:lnTo>
                    <a:pt x="23721" y="36345"/>
                  </a:lnTo>
                  <a:lnTo>
                    <a:pt x="26262" y="36580"/>
                  </a:lnTo>
                  <a:lnTo>
                    <a:pt x="26282" y="36574"/>
                  </a:lnTo>
                  <a:cubicBezTo>
                    <a:pt x="27359" y="36166"/>
                    <a:pt x="27907" y="35415"/>
                    <a:pt x="27910" y="34335"/>
                  </a:cubicBezTo>
                  <a:cubicBezTo>
                    <a:pt x="28232" y="33504"/>
                    <a:pt x="28249" y="32647"/>
                    <a:pt x="27953" y="31793"/>
                  </a:cubicBezTo>
                  <a:cubicBezTo>
                    <a:pt x="27913" y="30910"/>
                    <a:pt x="27710" y="30053"/>
                    <a:pt x="27359" y="29252"/>
                  </a:cubicBezTo>
                  <a:lnTo>
                    <a:pt x="27359" y="29252"/>
                  </a:lnTo>
                  <a:cubicBezTo>
                    <a:pt x="28123" y="29683"/>
                    <a:pt x="28900" y="30096"/>
                    <a:pt x="29691" y="30481"/>
                  </a:cubicBezTo>
                  <a:lnTo>
                    <a:pt x="33013" y="31514"/>
                  </a:lnTo>
                  <a:lnTo>
                    <a:pt x="35381" y="31338"/>
                  </a:lnTo>
                  <a:lnTo>
                    <a:pt x="36953" y="30206"/>
                  </a:lnTo>
                  <a:lnTo>
                    <a:pt x="36963" y="30182"/>
                  </a:lnTo>
                  <a:cubicBezTo>
                    <a:pt x="37411" y="29006"/>
                    <a:pt x="37305" y="27886"/>
                    <a:pt x="36644" y="26860"/>
                  </a:cubicBezTo>
                  <a:cubicBezTo>
                    <a:pt x="36275" y="25750"/>
                    <a:pt x="35747" y="24704"/>
                    <a:pt x="35076" y="23751"/>
                  </a:cubicBezTo>
                  <a:cubicBezTo>
                    <a:pt x="34561" y="22863"/>
                    <a:pt x="34012" y="21973"/>
                    <a:pt x="33434" y="21086"/>
                  </a:cubicBezTo>
                  <a:lnTo>
                    <a:pt x="33434" y="21086"/>
                  </a:lnTo>
                  <a:lnTo>
                    <a:pt x="34983" y="21285"/>
                  </a:lnTo>
                  <a:cubicBezTo>
                    <a:pt x="35125" y="21295"/>
                    <a:pt x="35265" y="21300"/>
                    <a:pt x="35403" y="21300"/>
                  </a:cubicBezTo>
                  <a:cubicBezTo>
                    <a:pt x="36653" y="21300"/>
                    <a:pt x="37752" y="20907"/>
                    <a:pt x="38670" y="20129"/>
                  </a:cubicBezTo>
                  <a:cubicBezTo>
                    <a:pt x="39355" y="19893"/>
                    <a:pt x="39747" y="19418"/>
                    <a:pt x="39843" y="18720"/>
                  </a:cubicBezTo>
                  <a:cubicBezTo>
                    <a:pt x="40192" y="18146"/>
                    <a:pt x="40259" y="17524"/>
                    <a:pt x="40043" y="16874"/>
                  </a:cubicBezTo>
                  <a:cubicBezTo>
                    <a:pt x="40020" y="15621"/>
                    <a:pt x="39618" y="14451"/>
                    <a:pt x="38850" y="13398"/>
                  </a:cubicBezTo>
                  <a:lnTo>
                    <a:pt x="37528" y="11591"/>
                  </a:lnTo>
                  <a:lnTo>
                    <a:pt x="37528" y="11591"/>
                  </a:lnTo>
                  <a:cubicBezTo>
                    <a:pt x="38242" y="11937"/>
                    <a:pt x="39013" y="12129"/>
                    <a:pt x="39830" y="12159"/>
                  </a:cubicBezTo>
                  <a:cubicBezTo>
                    <a:pt x="39873" y="12161"/>
                    <a:pt x="39915" y="12161"/>
                    <a:pt x="39958" y="12161"/>
                  </a:cubicBezTo>
                  <a:cubicBezTo>
                    <a:pt x="40375" y="12161"/>
                    <a:pt x="40780" y="12087"/>
                    <a:pt x="41168" y="11940"/>
                  </a:cubicBezTo>
                  <a:lnTo>
                    <a:pt x="41102" y="11774"/>
                  </a:lnTo>
                  <a:cubicBezTo>
                    <a:pt x="40740" y="11915"/>
                    <a:pt x="40358" y="11985"/>
                    <a:pt x="39964" y="11985"/>
                  </a:cubicBezTo>
                  <a:cubicBezTo>
                    <a:pt x="39922" y="11985"/>
                    <a:pt x="39880" y="11984"/>
                    <a:pt x="39837" y="11983"/>
                  </a:cubicBezTo>
                  <a:cubicBezTo>
                    <a:pt x="38930" y="11950"/>
                    <a:pt x="38079" y="11711"/>
                    <a:pt x="37292" y="11272"/>
                  </a:cubicBezTo>
                  <a:lnTo>
                    <a:pt x="36870" y="10694"/>
                  </a:lnTo>
                  <a:cubicBezTo>
                    <a:pt x="35481" y="9013"/>
                    <a:pt x="33949" y="7542"/>
                    <a:pt x="32442" y="6438"/>
                  </a:cubicBezTo>
                  <a:cubicBezTo>
                    <a:pt x="31697" y="5940"/>
                    <a:pt x="30913" y="5492"/>
                    <a:pt x="30106" y="5103"/>
                  </a:cubicBezTo>
                  <a:cubicBezTo>
                    <a:pt x="29896" y="4866"/>
                    <a:pt x="29671" y="4747"/>
                    <a:pt x="29432" y="4747"/>
                  </a:cubicBezTo>
                  <a:cubicBezTo>
                    <a:pt x="29318" y="4747"/>
                    <a:pt x="29202" y="4774"/>
                    <a:pt x="29083" y="4827"/>
                  </a:cubicBezTo>
                  <a:lnTo>
                    <a:pt x="28969" y="4877"/>
                  </a:lnTo>
                  <a:lnTo>
                    <a:pt x="29056" y="4966"/>
                  </a:lnTo>
                  <a:cubicBezTo>
                    <a:pt x="30222" y="6193"/>
                    <a:pt x="31468" y="7365"/>
                    <a:pt x="32757" y="8451"/>
                  </a:cubicBezTo>
                  <a:cubicBezTo>
                    <a:pt x="33966" y="9641"/>
                    <a:pt x="35358" y="10578"/>
                    <a:pt x="36883" y="11229"/>
                  </a:cubicBezTo>
                  <a:cubicBezTo>
                    <a:pt x="36979" y="11289"/>
                    <a:pt x="37076" y="11349"/>
                    <a:pt x="37172" y="11405"/>
                  </a:cubicBezTo>
                  <a:lnTo>
                    <a:pt x="38707" y="13502"/>
                  </a:lnTo>
                  <a:cubicBezTo>
                    <a:pt x="39458" y="14528"/>
                    <a:pt x="39847" y="15667"/>
                    <a:pt x="39866" y="16890"/>
                  </a:cubicBezTo>
                  <a:lnTo>
                    <a:pt x="39870" y="16917"/>
                  </a:lnTo>
                  <a:cubicBezTo>
                    <a:pt x="40079" y="17524"/>
                    <a:pt x="40016" y="18106"/>
                    <a:pt x="39684" y="18644"/>
                  </a:cubicBezTo>
                  <a:lnTo>
                    <a:pt x="39670" y="18680"/>
                  </a:lnTo>
                  <a:cubicBezTo>
                    <a:pt x="39587" y="19329"/>
                    <a:pt x="39235" y="19754"/>
                    <a:pt x="38601" y="19970"/>
                  </a:cubicBezTo>
                  <a:lnTo>
                    <a:pt x="38571" y="19986"/>
                  </a:lnTo>
                  <a:cubicBezTo>
                    <a:pt x="37683" y="20743"/>
                    <a:pt x="36616" y="21123"/>
                    <a:pt x="35406" y="21123"/>
                  </a:cubicBezTo>
                  <a:cubicBezTo>
                    <a:pt x="35272" y="21123"/>
                    <a:pt x="35137" y="21118"/>
                    <a:pt x="35000" y="21109"/>
                  </a:cubicBezTo>
                  <a:lnTo>
                    <a:pt x="33308" y="20893"/>
                  </a:lnTo>
                  <a:cubicBezTo>
                    <a:pt x="31215" y="17700"/>
                    <a:pt x="28744" y="14528"/>
                    <a:pt x="26050" y="11588"/>
                  </a:cubicBezTo>
                  <a:lnTo>
                    <a:pt x="21388" y="6728"/>
                  </a:lnTo>
                  <a:lnTo>
                    <a:pt x="17279" y="3183"/>
                  </a:lnTo>
                  <a:lnTo>
                    <a:pt x="13900" y="887"/>
                  </a:lnTo>
                  <a:cubicBezTo>
                    <a:pt x="13248" y="296"/>
                    <a:pt x="12626" y="0"/>
                    <a:pt x="120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rot="353954" flipH="1">
              <a:off x="336837" y="160081"/>
              <a:ext cx="1679594" cy="2551073"/>
            </a:xfrm>
            <a:custGeom>
              <a:avLst/>
              <a:gdLst/>
              <a:ahLst/>
              <a:cxnLst/>
              <a:rect l="l" t="t" r="r" b="b"/>
              <a:pathLst>
                <a:path w="40714" h="61839" extrusionOk="0">
                  <a:moveTo>
                    <a:pt x="33585" y="61136"/>
                  </a:moveTo>
                  <a:cubicBezTo>
                    <a:pt x="33560" y="61136"/>
                    <a:pt x="33655" y="61207"/>
                    <a:pt x="33962" y="61409"/>
                  </a:cubicBezTo>
                  <a:cubicBezTo>
                    <a:pt x="33881" y="61348"/>
                    <a:pt x="33805" y="61276"/>
                    <a:pt x="33734" y="61198"/>
                  </a:cubicBezTo>
                  <a:lnTo>
                    <a:pt x="33734" y="61198"/>
                  </a:lnTo>
                  <a:cubicBezTo>
                    <a:pt x="33655" y="61160"/>
                    <a:pt x="33600" y="61136"/>
                    <a:pt x="33585" y="61136"/>
                  </a:cubicBezTo>
                  <a:close/>
                  <a:moveTo>
                    <a:pt x="13592" y="0"/>
                  </a:moveTo>
                  <a:cubicBezTo>
                    <a:pt x="13427" y="0"/>
                    <a:pt x="13263" y="5"/>
                    <a:pt x="13099" y="14"/>
                  </a:cubicBezTo>
                  <a:cubicBezTo>
                    <a:pt x="11801" y="91"/>
                    <a:pt x="10521" y="356"/>
                    <a:pt x="9229" y="450"/>
                  </a:cubicBezTo>
                  <a:cubicBezTo>
                    <a:pt x="8621" y="493"/>
                    <a:pt x="8624" y="456"/>
                    <a:pt x="8295" y="1094"/>
                  </a:cubicBezTo>
                  <a:cubicBezTo>
                    <a:pt x="7684" y="2280"/>
                    <a:pt x="7351" y="3555"/>
                    <a:pt x="6890" y="4798"/>
                  </a:cubicBezTo>
                  <a:cubicBezTo>
                    <a:pt x="6368" y="6200"/>
                    <a:pt x="5940" y="7635"/>
                    <a:pt x="5415" y="9031"/>
                  </a:cubicBezTo>
                  <a:cubicBezTo>
                    <a:pt x="4887" y="10423"/>
                    <a:pt x="4309" y="11775"/>
                    <a:pt x="3900" y="13210"/>
                  </a:cubicBezTo>
                  <a:cubicBezTo>
                    <a:pt x="2764" y="17194"/>
                    <a:pt x="2193" y="21346"/>
                    <a:pt x="943" y="25293"/>
                  </a:cubicBezTo>
                  <a:cubicBezTo>
                    <a:pt x="790" y="25771"/>
                    <a:pt x="644" y="26313"/>
                    <a:pt x="462" y="26785"/>
                  </a:cubicBezTo>
                  <a:cubicBezTo>
                    <a:pt x="455" y="26805"/>
                    <a:pt x="103" y="27372"/>
                    <a:pt x="73" y="27512"/>
                  </a:cubicBezTo>
                  <a:cubicBezTo>
                    <a:pt x="0" y="27867"/>
                    <a:pt x="50" y="27967"/>
                    <a:pt x="226" y="28266"/>
                  </a:cubicBezTo>
                  <a:cubicBezTo>
                    <a:pt x="830" y="29289"/>
                    <a:pt x="1724" y="30259"/>
                    <a:pt x="2618" y="31136"/>
                  </a:cubicBezTo>
                  <a:cubicBezTo>
                    <a:pt x="3472" y="31970"/>
                    <a:pt x="4146" y="32901"/>
                    <a:pt x="4873" y="33841"/>
                  </a:cubicBezTo>
                  <a:cubicBezTo>
                    <a:pt x="5661" y="34858"/>
                    <a:pt x="6647" y="35735"/>
                    <a:pt x="7521" y="36678"/>
                  </a:cubicBezTo>
                  <a:cubicBezTo>
                    <a:pt x="8129" y="37339"/>
                    <a:pt x="8644" y="38087"/>
                    <a:pt x="9352" y="38651"/>
                  </a:cubicBezTo>
                  <a:cubicBezTo>
                    <a:pt x="9907" y="39096"/>
                    <a:pt x="10498" y="39512"/>
                    <a:pt x="11059" y="39947"/>
                  </a:cubicBezTo>
                  <a:cubicBezTo>
                    <a:pt x="12322" y="40934"/>
                    <a:pt x="13491" y="42030"/>
                    <a:pt x="14757" y="43013"/>
                  </a:cubicBezTo>
                  <a:cubicBezTo>
                    <a:pt x="16116" y="44070"/>
                    <a:pt x="17408" y="45272"/>
                    <a:pt x="18837" y="46239"/>
                  </a:cubicBezTo>
                  <a:cubicBezTo>
                    <a:pt x="20116" y="47100"/>
                    <a:pt x="21305" y="47990"/>
                    <a:pt x="22428" y="49053"/>
                  </a:cubicBezTo>
                  <a:cubicBezTo>
                    <a:pt x="25242" y="51718"/>
                    <a:pt x="27770" y="54638"/>
                    <a:pt x="30431" y="57451"/>
                  </a:cubicBezTo>
                  <a:cubicBezTo>
                    <a:pt x="31364" y="58435"/>
                    <a:pt x="32195" y="59521"/>
                    <a:pt x="33142" y="60488"/>
                  </a:cubicBezTo>
                  <a:cubicBezTo>
                    <a:pt x="33349" y="60698"/>
                    <a:pt x="33527" y="60973"/>
                    <a:pt x="33734" y="61198"/>
                  </a:cubicBezTo>
                  <a:lnTo>
                    <a:pt x="33734" y="61198"/>
                  </a:lnTo>
                  <a:cubicBezTo>
                    <a:pt x="33853" y="61255"/>
                    <a:pt x="34024" y="61342"/>
                    <a:pt x="34181" y="61418"/>
                  </a:cubicBezTo>
                  <a:cubicBezTo>
                    <a:pt x="34323" y="61487"/>
                    <a:pt x="34848" y="61839"/>
                    <a:pt x="35110" y="61839"/>
                  </a:cubicBezTo>
                  <a:cubicBezTo>
                    <a:pt x="35151" y="61839"/>
                    <a:pt x="35186" y="61830"/>
                    <a:pt x="35212" y="61810"/>
                  </a:cubicBezTo>
                  <a:cubicBezTo>
                    <a:pt x="35501" y="61591"/>
                    <a:pt x="35169" y="60142"/>
                    <a:pt x="35242" y="59794"/>
                  </a:cubicBezTo>
                  <a:cubicBezTo>
                    <a:pt x="35325" y="59408"/>
                    <a:pt x="35444" y="59043"/>
                    <a:pt x="35517" y="58627"/>
                  </a:cubicBezTo>
                  <a:cubicBezTo>
                    <a:pt x="35587" y="58252"/>
                    <a:pt x="35613" y="57744"/>
                    <a:pt x="35723" y="57379"/>
                  </a:cubicBezTo>
                  <a:cubicBezTo>
                    <a:pt x="35786" y="57156"/>
                    <a:pt x="35979" y="56940"/>
                    <a:pt x="36055" y="56721"/>
                  </a:cubicBezTo>
                  <a:cubicBezTo>
                    <a:pt x="36474" y="55528"/>
                    <a:pt x="36561" y="54176"/>
                    <a:pt x="36541" y="52930"/>
                  </a:cubicBezTo>
                  <a:cubicBezTo>
                    <a:pt x="36504" y="50708"/>
                    <a:pt x="36677" y="48425"/>
                    <a:pt x="36789" y="46206"/>
                  </a:cubicBezTo>
                  <a:cubicBezTo>
                    <a:pt x="36956" y="43030"/>
                    <a:pt x="37577" y="39867"/>
                    <a:pt x="37780" y="36684"/>
                  </a:cubicBezTo>
                  <a:cubicBezTo>
                    <a:pt x="37946" y="34037"/>
                    <a:pt x="38218" y="31399"/>
                    <a:pt x="38407" y="28751"/>
                  </a:cubicBezTo>
                  <a:cubicBezTo>
                    <a:pt x="38856" y="22512"/>
                    <a:pt x="39882" y="16326"/>
                    <a:pt x="40245" y="10074"/>
                  </a:cubicBezTo>
                  <a:cubicBezTo>
                    <a:pt x="40374" y="7888"/>
                    <a:pt x="40594" y="5728"/>
                    <a:pt x="40620" y="3532"/>
                  </a:cubicBezTo>
                  <a:cubicBezTo>
                    <a:pt x="40627" y="3233"/>
                    <a:pt x="40713" y="2828"/>
                    <a:pt x="40440" y="2615"/>
                  </a:cubicBezTo>
                  <a:cubicBezTo>
                    <a:pt x="40395" y="2579"/>
                    <a:pt x="40281" y="2568"/>
                    <a:pt x="40159" y="2568"/>
                  </a:cubicBezTo>
                  <a:cubicBezTo>
                    <a:pt x="39966" y="2568"/>
                    <a:pt x="39752" y="2595"/>
                    <a:pt x="39750" y="2595"/>
                  </a:cubicBezTo>
                  <a:cubicBezTo>
                    <a:pt x="39742" y="2595"/>
                    <a:pt x="39734" y="2595"/>
                    <a:pt x="39726" y="2595"/>
                  </a:cubicBezTo>
                  <a:cubicBezTo>
                    <a:pt x="39006" y="2595"/>
                    <a:pt x="38267" y="2455"/>
                    <a:pt x="37564" y="2373"/>
                  </a:cubicBezTo>
                  <a:cubicBezTo>
                    <a:pt x="35431" y="2127"/>
                    <a:pt x="33284" y="2028"/>
                    <a:pt x="31142" y="1885"/>
                  </a:cubicBezTo>
                  <a:cubicBezTo>
                    <a:pt x="29052" y="1749"/>
                    <a:pt x="26986" y="1427"/>
                    <a:pt x="24900" y="1290"/>
                  </a:cubicBezTo>
                  <a:cubicBezTo>
                    <a:pt x="22544" y="1140"/>
                    <a:pt x="20288" y="911"/>
                    <a:pt x="17953" y="569"/>
                  </a:cubicBezTo>
                  <a:cubicBezTo>
                    <a:pt x="16519" y="357"/>
                    <a:pt x="15051" y="0"/>
                    <a:pt x="135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353954" flipH="1">
              <a:off x="896829" y="367641"/>
              <a:ext cx="1038597" cy="608035"/>
            </a:xfrm>
            <a:custGeom>
              <a:avLst/>
              <a:gdLst/>
              <a:ahLst/>
              <a:cxnLst/>
              <a:rect l="l" t="t" r="r" b="b"/>
              <a:pathLst>
                <a:path w="25176" h="14739" extrusionOk="0">
                  <a:moveTo>
                    <a:pt x="24507" y="3847"/>
                  </a:moveTo>
                  <a:cubicBezTo>
                    <a:pt x="24628" y="4003"/>
                    <a:pt x="24734" y="4160"/>
                    <a:pt x="24910" y="4267"/>
                  </a:cubicBezTo>
                  <a:cubicBezTo>
                    <a:pt x="24989" y="4164"/>
                    <a:pt x="25042" y="4106"/>
                    <a:pt x="25080" y="4076"/>
                  </a:cubicBezTo>
                  <a:lnTo>
                    <a:pt x="25080" y="4076"/>
                  </a:lnTo>
                  <a:cubicBezTo>
                    <a:pt x="25112" y="4087"/>
                    <a:pt x="25144" y="4097"/>
                    <a:pt x="25176" y="4107"/>
                  </a:cubicBezTo>
                  <a:cubicBezTo>
                    <a:pt x="25167" y="4079"/>
                    <a:pt x="25158" y="4050"/>
                    <a:pt x="25133" y="4050"/>
                  </a:cubicBezTo>
                  <a:cubicBezTo>
                    <a:pt x="25120" y="4050"/>
                    <a:pt x="25103" y="4058"/>
                    <a:pt x="25080" y="4076"/>
                  </a:cubicBezTo>
                  <a:lnTo>
                    <a:pt x="25080" y="4076"/>
                  </a:lnTo>
                  <a:cubicBezTo>
                    <a:pt x="24887" y="4011"/>
                    <a:pt x="24698" y="3927"/>
                    <a:pt x="24507" y="3847"/>
                  </a:cubicBezTo>
                  <a:close/>
                  <a:moveTo>
                    <a:pt x="16943" y="0"/>
                  </a:moveTo>
                  <a:cubicBezTo>
                    <a:pt x="15602" y="0"/>
                    <a:pt x="14232" y="296"/>
                    <a:pt x="12974" y="649"/>
                  </a:cubicBezTo>
                  <a:cubicBezTo>
                    <a:pt x="12423" y="806"/>
                    <a:pt x="11801" y="895"/>
                    <a:pt x="11276" y="1137"/>
                  </a:cubicBezTo>
                  <a:cubicBezTo>
                    <a:pt x="10582" y="1460"/>
                    <a:pt x="9884" y="2054"/>
                    <a:pt x="9260" y="2500"/>
                  </a:cubicBezTo>
                  <a:cubicBezTo>
                    <a:pt x="8260" y="3210"/>
                    <a:pt x="7147" y="4091"/>
                    <a:pt x="6346" y="5031"/>
                  </a:cubicBezTo>
                  <a:cubicBezTo>
                    <a:pt x="5287" y="6280"/>
                    <a:pt x="4286" y="7609"/>
                    <a:pt x="3257" y="8885"/>
                  </a:cubicBezTo>
                  <a:cubicBezTo>
                    <a:pt x="2432" y="9905"/>
                    <a:pt x="1742" y="10978"/>
                    <a:pt x="1193" y="12171"/>
                  </a:cubicBezTo>
                  <a:cubicBezTo>
                    <a:pt x="925" y="12752"/>
                    <a:pt x="665" y="13347"/>
                    <a:pt x="433" y="13941"/>
                  </a:cubicBezTo>
                  <a:cubicBezTo>
                    <a:pt x="344" y="14177"/>
                    <a:pt x="281" y="14445"/>
                    <a:pt x="113" y="14635"/>
                  </a:cubicBezTo>
                  <a:lnTo>
                    <a:pt x="113" y="14635"/>
                  </a:lnTo>
                  <a:cubicBezTo>
                    <a:pt x="364" y="14393"/>
                    <a:pt x="563" y="14119"/>
                    <a:pt x="778" y="13835"/>
                  </a:cubicBezTo>
                  <a:cubicBezTo>
                    <a:pt x="1778" y="12496"/>
                    <a:pt x="2978" y="11327"/>
                    <a:pt x="4166" y="10157"/>
                  </a:cubicBezTo>
                  <a:cubicBezTo>
                    <a:pt x="5230" y="9107"/>
                    <a:pt x="6153" y="7828"/>
                    <a:pt x="7286" y="6865"/>
                  </a:cubicBezTo>
                  <a:cubicBezTo>
                    <a:pt x="8446" y="5878"/>
                    <a:pt x="9861" y="5224"/>
                    <a:pt x="11263" y="4659"/>
                  </a:cubicBezTo>
                  <a:cubicBezTo>
                    <a:pt x="13735" y="3662"/>
                    <a:pt x="16415" y="2826"/>
                    <a:pt x="19101" y="2826"/>
                  </a:cubicBezTo>
                  <a:cubicBezTo>
                    <a:pt x="19871" y="2826"/>
                    <a:pt x="20640" y="2895"/>
                    <a:pt x="21405" y="3048"/>
                  </a:cubicBezTo>
                  <a:cubicBezTo>
                    <a:pt x="22243" y="3217"/>
                    <a:pt x="23083" y="3434"/>
                    <a:pt x="23907" y="3636"/>
                  </a:cubicBezTo>
                  <a:cubicBezTo>
                    <a:pt x="24113" y="3687"/>
                    <a:pt x="24311" y="3765"/>
                    <a:pt x="24507" y="3847"/>
                  </a:cubicBezTo>
                  <a:lnTo>
                    <a:pt x="24507" y="3847"/>
                  </a:lnTo>
                  <a:cubicBezTo>
                    <a:pt x="24489" y="3824"/>
                    <a:pt x="24471" y="3802"/>
                    <a:pt x="24452" y="3779"/>
                  </a:cubicBezTo>
                  <a:cubicBezTo>
                    <a:pt x="24104" y="3354"/>
                    <a:pt x="23645" y="3024"/>
                    <a:pt x="23242" y="2652"/>
                  </a:cubicBezTo>
                  <a:cubicBezTo>
                    <a:pt x="22519" y="1974"/>
                    <a:pt x="21764" y="1297"/>
                    <a:pt x="20878" y="835"/>
                  </a:cubicBezTo>
                  <a:cubicBezTo>
                    <a:pt x="20057" y="407"/>
                    <a:pt x="19110" y="244"/>
                    <a:pt x="18207" y="98"/>
                  </a:cubicBezTo>
                  <a:cubicBezTo>
                    <a:pt x="17791" y="30"/>
                    <a:pt x="17368" y="0"/>
                    <a:pt x="16943" y="0"/>
                  </a:cubicBezTo>
                  <a:close/>
                  <a:moveTo>
                    <a:pt x="113" y="14635"/>
                  </a:moveTo>
                  <a:cubicBezTo>
                    <a:pt x="77" y="14670"/>
                    <a:pt x="39" y="14705"/>
                    <a:pt x="0" y="14739"/>
                  </a:cubicBezTo>
                  <a:cubicBezTo>
                    <a:pt x="43" y="14708"/>
                    <a:pt x="80" y="14673"/>
                    <a:pt x="113" y="146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 rot="353954" flipH="1">
              <a:off x="808540" y="598391"/>
              <a:ext cx="975438" cy="693718"/>
            </a:xfrm>
            <a:custGeom>
              <a:avLst/>
              <a:gdLst/>
              <a:ahLst/>
              <a:cxnLst/>
              <a:rect l="l" t="t" r="r" b="b"/>
              <a:pathLst>
                <a:path w="23645" h="16816" extrusionOk="0">
                  <a:moveTo>
                    <a:pt x="22952" y="2938"/>
                  </a:moveTo>
                  <a:cubicBezTo>
                    <a:pt x="23089" y="3076"/>
                    <a:pt x="23212" y="3217"/>
                    <a:pt x="23398" y="3301"/>
                  </a:cubicBezTo>
                  <a:cubicBezTo>
                    <a:pt x="23463" y="3190"/>
                    <a:pt x="23509" y="3126"/>
                    <a:pt x="23543" y="3092"/>
                  </a:cubicBezTo>
                  <a:lnTo>
                    <a:pt x="23543" y="3092"/>
                  </a:lnTo>
                  <a:cubicBezTo>
                    <a:pt x="23577" y="3099"/>
                    <a:pt x="23610" y="3105"/>
                    <a:pt x="23644" y="3111"/>
                  </a:cubicBezTo>
                  <a:cubicBezTo>
                    <a:pt x="23632" y="3085"/>
                    <a:pt x="23620" y="3059"/>
                    <a:pt x="23597" y="3059"/>
                  </a:cubicBezTo>
                  <a:cubicBezTo>
                    <a:pt x="23583" y="3059"/>
                    <a:pt x="23566" y="3068"/>
                    <a:pt x="23543" y="3092"/>
                  </a:cubicBezTo>
                  <a:lnTo>
                    <a:pt x="23543" y="3092"/>
                  </a:lnTo>
                  <a:cubicBezTo>
                    <a:pt x="23345" y="3052"/>
                    <a:pt x="23150" y="2994"/>
                    <a:pt x="22952" y="2938"/>
                  </a:cubicBezTo>
                  <a:close/>
                  <a:moveTo>
                    <a:pt x="15981" y="0"/>
                  </a:moveTo>
                  <a:cubicBezTo>
                    <a:pt x="14312" y="0"/>
                    <a:pt x="12617" y="571"/>
                    <a:pt x="11106" y="1208"/>
                  </a:cubicBezTo>
                  <a:cubicBezTo>
                    <a:pt x="10578" y="1430"/>
                    <a:pt x="9973" y="1599"/>
                    <a:pt x="9481" y="1905"/>
                  </a:cubicBezTo>
                  <a:cubicBezTo>
                    <a:pt x="8831" y="2313"/>
                    <a:pt x="8216" y="2991"/>
                    <a:pt x="7651" y="3509"/>
                  </a:cubicBezTo>
                  <a:cubicBezTo>
                    <a:pt x="6747" y="4340"/>
                    <a:pt x="5754" y="5354"/>
                    <a:pt x="5079" y="6387"/>
                  </a:cubicBezTo>
                  <a:cubicBezTo>
                    <a:pt x="4182" y="7762"/>
                    <a:pt x="3359" y="9204"/>
                    <a:pt x="2495" y="10599"/>
                  </a:cubicBezTo>
                  <a:cubicBezTo>
                    <a:pt x="1804" y="11712"/>
                    <a:pt x="1252" y="12861"/>
                    <a:pt x="858" y="14114"/>
                  </a:cubicBezTo>
                  <a:cubicBezTo>
                    <a:pt x="668" y="14725"/>
                    <a:pt x="485" y="15347"/>
                    <a:pt x="329" y="15968"/>
                  </a:cubicBezTo>
                  <a:cubicBezTo>
                    <a:pt x="268" y="16212"/>
                    <a:pt x="239" y="16487"/>
                    <a:pt x="98" y="16699"/>
                  </a:cubicBezTo>
                  <a:lnTo>
                    <a:pt x="98" y="16699"/>
                  </a:lnTo>
                  <a:cubicBezTo>
                    <a:pt x="316" y="16425"/>
                    <a:pt x="480" y="16130"/>
                    <a:pt x="654" y="15819"/>
                  </a:cubicBezTo>
                  <a:cubicBezTo>
                    <a:pt x="1482" y="14367"/>
                    <a:pt x="2525" y="13054"/>
                    <a:pt x="3558" y="11745"/>
                  </a:cubicBezTo>
                  <a:cubicBezTo>
                    <a:pt x="4481" y="10569"/>
                    <a:pt x="5236" y="9184"/>
                    <a:pt x="6240" y="8091"/>
                  </a:cubicBezTo>
                  <a:cubicBezTo>
                    <a:pt x="7269" y="6965"/>
                    <a:pt x="8588" y="6137"/>
                    <a:pt x="9910" y="5400"/>
                  </a:cubicBezTo>
                  <a:cubicBezTo>
                    <a:pt x="12676" y="3856"/>
                    <a:pt x="15763" y="2505"/>
                    <a:pt x="18976" y="2505"/>
                  </a:cubicBezTo>
                  <a:cubicBezTo>
                    <a:pt x="19240" y="2505"/>
                    <a:pt x="19505" y="2514"/>
                    <a:pt x="19770" y="2533"/>
                  </a:cubicBezTo>
                  <a:cubicBezTo>
                    <a:pt x="20624" y="2592"/>
                    <a:pt x="21481" y="2706"/>
                    <a:pt x="22326" y="2802"/>
                  </a:cubicBezTo>
                  <a:cubicBezTo>
                    <a:pt x="22538" y="2827"/>
                    <a:pt x="22746" y="2881"/>
                    <a:pt x="22952" y="2938"/>
                  </a:cubicBezTo>
                  <a:lnTo>
                    <a:pt x="22952" y="2938"/>
                  </a:lnTo>
                  <a:cubicBezTo>
                    <a:pt x="22931" y="2917"/>
                    <a:pt x="22909" y="2896"/>
                    <a:pt x="22887" y="2875"/>
                  </a:cubicBezTo>
                  <a:cubicBezTo>
                    <a:pt x="22485" y="2496"/>
                    <a:pt x="21990" y="2231"/>
                    <a:pt x="21544" y="1908"/>
                  </a:cubicBezTo>
                  <a:cubicBezTo>
                    <a:pt x="20737" y="1330"/>
                    <a:pt x="19907" y="749"/>
                    <a:pt x="18966" y="403"/>
                  </a:cubicBezTo>
                  <a:cubicBezTo>
                    <a:pt x="18100" y="81"/>
                    <a:pt x="17143" y="38"/>
                    <a:pt x="16226" y="4"/>
                  </a:cubicBezTo>
                  <a:cubicBezTo>
                    <a:pt x="16145" y="2"/>
                    <a:pt x="16063" y="0"/>
                    <a:pt x="15981" y="0"/>
                  </a:cubicBezTo>
                  <a:close/>
                  <a:moveTo>
                    <a:pt x="98" y="16699"/>
                  </a:moveTo>
                  <a:lnTo>
                    <a:pt x="98" y="16699"/>
                  </a:lnTo>
                  <a:cubicBezTo>
                    <a:pt x="66" y="16738"/>
                    <a:pt x="34" y="16777"/>
                    <a:pt x="0" y="16815"/>
                  </a:cubicBezTo>
                  <a:cubicBezTo>
                    <a:pt x="38" y="16779"/>
                    <a:pt x="70" y="16740"/>
                    <a:pt x="98" y="1669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353954" flipH="1">
              <a:off x="732664" y="795982"/>
              <a:ext cx="836455" cy="827132"/>
            </a:xfrm>
            <a:custGeom>
              <a:avLst/>
              <a:gdLst/>
              <a:ahLst/>
              <a:cxnLst/>
              <a:rect l="l" t="t" r="r" b="b"/>
              <a:pathLst>
                <a:path w="20276" h="20050" extrusionOk="0">
                  <a:moveTo>
                    <a:pt x="20226" y="1686"/>
                  </a:moveTo>
                  <a:cubicBezTo>
                    <a:pt x="20211" y="1686"/>
                    <a:pt x="20195" y="1698"/>
                    <a:pt x="20174" y="1730"/>
                  </a:cubicBezTo>
                  <a:lnTo>
                    <a:pt x="20174" y="1730"/>
                  </a:lnTo>
                  <a:cubicBezTo>
                    <a:pt x="20208" y="1730"/>
                    <a:pt x="20242" y="1729"/>
                    <a:pt x="20276" y="1727"/>
                  </a:cubicBezTo>
                  <a:cubicBezTo>
                    <a:pt x="20260" y="1707"/>
                    <a:pt x="20245" y="1686"/>
                    <a:pt x="20226" y="1686"/>
                  </a:cubicBezTo>
                  <a:close/>
                  <a:moveTo>
                    <a:pt x="19562" y="1703"/>
                  </a:moveTo>
                  <a:cubicBezTo>
                    <a:pt x="19725" y="1810"/>
                    <a:pt x="19875" y="1923"/>
                    <a:pt x="20077" y="1967"/>
                  </a:cubicBezTo>
                  <a:cubicBezTo>
                    <a:pt x="20117" y="1844"/>
                    <a:pt x="20149" y="1771"/>
                    <a:pt x="20174" y="1730"/>
                  </a:cubicBezTo>
                  <a:lnTo>
                    <a:pt x="20174" y="1730"/>
                  </a:lnTo>
                  <a:cubicBezTo>
                    <a:pt x="20163" y="1730"/>
                    <a:pt x="20151" y="1730"/>
                    <a:pt x="20139" y="1730"/>
                  </a:cubicBezTo>
                  <a:cubicBezTo>
                    <a:pt x="19948" y="1730"/>
                    <a:pt x="19755" y="1715"/>
                    <a:pt x="19562" y="1703"/>
                  </a:cubicBezTo>
                  <a:close/>
                  <a:moveTo>
                    <a:pt x="14397" y="1"/>
                  </a:moveTo>
                  <a:cubicBezTo>
                    <a:pt x="13718" y="1"/>
                    <a:pt x="13034" y="117"/>
                    <a:pt x="12373" y="236"/>
                  </a:cubicBezTo>
                  <a:cubicBezTo>
                    <a:pt x="10655" y="541"/>
                    <a:pt x="9027" y="1491"/>
                    <a:pt x="7615" y="2475"/>
                  </a:cubicBezTo>
                  <a:cubicBezTo>
                    <a:pt x="7146" y="2804"/>
                    <a:pt x="6588" y="3096"/>
                    <a:pt x="6174" y="3494"/>
                  </a:cubicBezTo>
                  <a:cubicBezTo>
                    <a:pt x="5622" y="4029"/>
                    <a:pt x="5160" y="4820"/>
                    <a:pt x="4714" y="5445"/>
                  </a:cubicBezTo>
                  <a:cubicBezTo>
                    <a:pt x="4004" y="6444"/>
                    <a:pt x="3243" y="7644"/>
                    <a:pt x="2798" y="8797"/>
                  </a:cubicBezTo>
                  <a:cubicBezTo>
                    <a:pt x="2207" y="10325"/>
                    <a:pt x="1701" y="11906"/>
                    <a:pt x="1146" y="13451"/>
                  </a:cubicBezTo>
                  <a:cubicBezTo>
                    <a:pt x="705" y="14684"/>
                    <a:pt x="403" y="15923"/>
                    <a:pt x="280" y="17231"/>
                  </a:cubicBezTo>
                  <a:cubicBezTo>
                    <a:pt x="217" y="17869"/>
                    <a:pt x="170" y="18518"/>
                    <a:pt x="147" y="19155"/>
                  </a:cubicBezTo>
                  <a:cubicBezTo>
                    <a:pt x="139" y="19406"/>
                    <a:pt x="167" y="19677"/>
                    <a:pt x="75" y="19910"/>
                  </a:cubicBezTo>
                  <a:lnTo>
                    <a:pt x="75" y="19910"/>
                  </a:lnTo>
                  <a:cubicBezTo>
                    <a:pt x="230" y="19600"/>
                    <a:pt x="329" y="19278"/>
                    <a:pt x="436" y="18942"/>
                  </a:cubicBezTo>
                  <a:cubicBezTo>
                    <a:pt x="941" y="17348"/>
                    <a:pt x="1689" y="15846"/>
                    <a:pt x="2426" y="14351"/>
                  </a:cubicBezTo>
                  <a:cubicBezTo>
                    <a:pt x="3084" y="13010"/>
                    <a:pt x="3535" y="11498"/>
                    <a:pt x="4286" y="10219"/>
                  </a:cubicBezTo>
                  <a:cubicBezTo>
                    <a:pt x="5061" y="8907"/>
                    <a:pt x="6180" y="7820"/>
                    <a:pt x="7319" y="6823"/>
                  </a:cubicBezTo>
                  <a:cubicBezTo>
                    <a:pt x="9897" y="4568"/>
                    <a:pt x="12894" y="2451"/>
                    <a:pt x="16369" y="1970"/>
                  </a:cubicBezTo>
                  <a:cubicBezTo>
                    <a:pt x="17213" y="1850"/>
                    <a:pt x="18077" y="1780"/>
                    <a:pt x="18924" y="1700"/>
                  </a:cubicBezTo>
                  <a:cubicBezTo>
                    <a:pt x="19012" y="1692"/>
                    <a:pt x="19101" y="1689"/>
                    <a:pt x="19190" y="1689"/>
                  </a:cubicBezTo>
                  <a:cubicBezTo>
                    <a:pt x="19314" y="1689"/>
                    <a:pt x="19438" y="1695"/>
                    <a:pt x="19562" y="1703"/>
                  </a:cubicBezTo>
                  <a:lnTo>
                    <a:pt x="19562" y="1703"/>
                  </a:lnTo>
                  <a:cubicBezTo>
                    <a:pt x="19536" y="1686"/>
                    <a:pt x="19511" y="1670"/>
                    <a:pt x="19485" y="1654"/>
                  </a:cubicBezTo>
                  <a:cubicBezTo>
                    <a:pt x="19014" y="1369"/>
                    <a:pt x="18476" y="1209"/>
                    <a:pt x="17970" y="990"/>
                  </a:cubicBezTo>
                  <a:cubicBezTo>
                    <a:pt x="17063" y="591"/>
                    <a:pt x="16130" y="196"/>
                    <a:pt x="15140" y="53"/>
                  </a:cubicBezTo>
                  <a:cubicBezTo>
                    <a:pt x="14894" y="16"/>
                    <a:pt x="14646" y="1"/>
                    <a:pt x="14397" y="1"/>
                  </a:cubicBezTo>
                  <a:close/>
                  <a:moveTo>
                    <a:pt x="75" y="19910"/>
                  </a:moveTo>
                  <a:cubicBezTo>
                    <a:pt x="51" y="19957"/>
                    <a:pt x="27" y="20003"/>
                    <a:pt x="1" y="20049"/>
                  </a:cubicBezTo>
                  <a:cubicBezTo>
                    <a:pt x="31" y="20005"/>
                    <a:pt x="56" y="19958"/>
                    <a:pt x="75" y="199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 rot="353954" flipH="1">
              <a:off x="608615" y="1003698"/>
              <a:ext cx="616657" cy="974283"/>
            </a:xfrm>
            <a:custGeom>
              <a:avLst/>
              <a:gdLst/>
              <a:ahLst/>
              <a:cxnLst/>
              <a:rect l="l" t="t" r="r" b="b"/>
              <a:pathLst>
                <a:path w="14948" h="23617" extrusionOk="0">
                  <a:moveTo>
                    <a:pt x="14896" y="153"/>
                  </a:moveTo>
                  <a:cubicBezTo>
                    <a:pt x="14879" y="153"/>
                    <a:pt x="14863" y="168"/>
                    <a:pt x="14851" y="211"/>
                  </a:cubicBezTo>
                  <a:lnTo>
                    <a:pt x="14851" y="211"/>
                  </a:lnTo>
                  <a:cubicBezTo>
                    <a:pt x="14883" y="200"/>
                    <a:pt x="14915" y="190"/>
                    <a:pt x="14947" y="178"/>
                  </a:cubicBezTo>
                  <a:cubicBezTo>
                    <a:pt x="14930" y="166"/>
                    <a:pt x="14912" y="153"/>
                    <a:pt x="14896" y="153"/>
                  </a:cubicBezTo>
                  <a:close/>
                  <a:moveTo>
                    <a:pt x="10608" y="1"/>
                  </a:moveTo>
                  <a:cubicBezTo>
                    <a:pt x="10253" y="1"/>
                    <a:pt x="9898" y="22"/>
                    <a:pt x="9546" y="75"/>
                  </a:cubicBezTo>
                  <a:cubicBezTo>
                    <a:pt x="8632" y="215"/>
                    <a:pt x="7772" y="640"/>
                    <a:pt x="6954" y="1055"/>
                  </a:cubicBezTo>
                  <a:cubicBezTo>
                    <a:pt x="5396" y="1850"/>
                    <a:pt x="4117" y="3231"/>
                    <a:pt x="3055" y="4587"/>
                  </a:cubicBezTo>
                  <a:cubicBezTo>
                    <a:pt x="2702" y="5039"/>
                    <a:pt x="2253" y="5477"/>
                    <a:pt x="1974" y="5982"/>
                  </a:cubicBezTo>
                  <a:cubicBezTo>
                    <a:pt x="1599" y="6653"/>
                    <a:pt x="1390" y="7543"/>
                    <a:pt x="1147" y="8271"/>
                  </a:cubicBezTo>
                  <a:cubicBezTo>
                    <a:pt x="758" y="9437"/>
                    <a:pt x="380" y="10806"/>
                    <a:pt x="287" y="12035"/>
                  </a:cubicBezTo>
                  <a:cubicBezTo>
                    <a:pt x="167" y="13673"/>
                    <a:pt x="147" y="15331"/>
                    <a:pt x="65" y="16972"/>
                  </a:cubicBezTo>
                  <a:cubicBezTo>
                    <a:pt x="1" y="18281"/>
                    <a:pt x="77" y="19553"/>
                    <a:pt x="336" y="20839"/>
                  </a:cubicBezTo>
                  <a:cubicBezTo>
                    <a:pt x="463" y="21467"/>
                    <a:pt x="606" y="22102"/>
                    <a:pt x="772" y="22720"/>
                  </a:cubicBezTo>
                  <a:cubicBezTo>
                    <a:pt x="836" y="22961"/>
                    <a:pt x="944" y="23216"/>
                    <a:pt x="921" y="23470"/>
                  </a:cubicBezTo>
                  <a:lnTo>
                    <a:pt x="921" y="23470"/>
                  </a:lnTo>
                  <a:cubicBezTo>
                    <a:pt x="982" y="23125"/>
                    <a:pt x="982" y="22786"/>
                    <a:pt x="985" y="22430"/>
                  </a:cubicBezTo>
                  <a:cubicBezTo>
                    <a:pt x="1005" y="20759"/>
                    <a:pt x="1284" y="19104"/>
                    <a:pt x="1549" y="17460"/>
                  </a:cubicBezTo>
                  <a:cubicBezTo>
                    <a:pt x="1792" y="15985"/>
                    <a:pt x="1782" y="14407"/>
                    <a:pt x="2127" y="12962"/>
                  </a:cubicBezTo>
                  <a:cubicBezTo>
                    <a:pt x="2483" y="11480"/>
                    <a:pt x="3240" y="10119"/>
                    <a:pt x="4038" y="8832"/>
                  </a:cubicBezTo>
                  <a:cubicBezTo>
                    <a:pt x="5848" y="5922"/>
                    <a:pt x="8098" y="3026"/>
                    <a:pt x="11280" y="1551"/>
                  </a:cubicBezTo>
                  <a:cubicBezTo>
                    <a:pt x="12054" y="1192"/>
                    <a:pt x="12862" y="873"/>
                    <a:pt x="13645" y="551"/>
                  </a:cubicBezTo>
                  <a:cubicBezTo>
                    <a:pt x="13842" y="469"/>
                    <a:pt x="14049" y="415"/>
                    <a:pt x="14257" y="365"/>
                  </a:cubicBezTo>
                  <a:lnTo>
                    <a:pt x="14257" y="365"/>
                  </a:lnTo>
                  <a:cubicBezTo>
                    <a:pt x="14422" y="413"/>
                    <a:pt x="14580" y="470"/>
                    <a:pt x="14757" y="470"/>
                  </a:cubicBezTo>
                  <a:cubicBezTo>
                    <a:pt x="14779" y="470"/>
                    <a:pt x="14802" y="469"/>
                    <a:pt x="14825" y="467"/>
                  </a:cubicBezTo>
                  <a:cubicBezTo>
                    <a:pt x="14828" y="336"/>
                    <a:pt x="14838" y="257"/>
                    <a:pt x="14851" y="211"/>
                  </a:cubicBezTo>
                  <a:lnTo>
                    <a:pt x="14851" y="211"/>
                  </a:lnTo>
                  <a:cubicBezTo>
                    <a:pt x="14658" y="272"/>
                    <a:pt x="14457" y="317"/>
                    <a:pt x="14257" y="365"/>
                  </a:cubicBezTo>
                  <a:lnTo>
                    <a:pt x="14257" y="365"/>
                  </a:lnTo>
                  <a:cubicBezTo>
                    <a:pt x="14228" y="357"/>
                    <a:pt x="14199" y="349"/>
                    <a:pt x="14170" y="341"/>
                  </a:cubicBezTo>
                  <a:cubicBezTo>
                    <a:pt x="13635" y="205"/>
                    <a:pt x="13074" y="212"/>
                    <a:pt x="12529" y="145"/>
                  </a:cubicBezTo>
                  <a:cubicBezTo>
                    <a:pt x="11894" y="70"/>
                    <a:pt x="11250" y="1"/>
                    <a:pt x="10608" y="1"/>
                  </a:cubicBezTo>
                  <a:close/>
                  <a:moveTo>
                    <a:pt x="921" y="23470"/>
                  </a:moveTo>
                  <a:cubicBezTo>
                    <a:pt x="912" y="23519"/>
                    <a:pt x="903" y="23567"/>
                    <a:pt x="891" y="23616"/>
                  </a:cubicBezTo>
                  <a:cubicBezTo>
                    <a:pt x="907" y="23568"/>
                    <a:pt x="916" y="23519"/>
                    <a:pt x="921" y="234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353954" flipH="1">
              <a:off x="349666" y="1186543"/>
              <a:ext cx="616657" cy="974366"/>
            </a:xfrm>
            <a:custGeom>
              <a:avLst/>
              <a:gdLst/>
              <a:ahLst/>
              <a:cxnLst/>
              <a:rect l="l" t="t" r="r" b="b"/>
              <a:pathLst>
                <a:path w="14948" h="23619" extrusionOk="0">
                  <a:moveTo>
                    <a:pt x="14895" y="156"/>
                  </a:moveTo>
                  <a:cubicBezTo>
                    <a:pt x="14878" y="156"/>
                    <a:pt x="14862" y="170"/>
                    <a:pt x="14850" y="214"/>
                  </a:cubicBezTo>
                  <a:lnTo>
                    <a:pt x="14850" y="214"/>
                  </a:lnTo>
                  <a:cubicBezTo>
                    <a:pt x="14882" y="203"/>
                    <a:pt x="14915" y="192"/>
                    <a:pt x="14947" y="181"/>
                  </a:cubicBezTo>
                  <a:cubicBezTo>
                    <a:pt x="14929" y="168"/>
                    <a:pt x="14912" y="156"/>
                    <a:pt x="14895" y="156"/>
                  </a:cubicBezTo>
                  <a:close/>
                  <a:moveTo>
                    <a:pt x="10613" y="1"/>
                  </a:moveTo>
                  <a:cubicBezTo>
                    <a:pt x="10256" y="1"/>
                    <a:pt x="9899" y="23"/>
                    <a:pt x="9545" y="77"/>
                  </a:cubicBezTo>
                  <a:cubicBezTo>
                    <a:pt x="8632" y="214"/>
                    <a:pt x="7771" y="639"/>
                    <a:pt x="6954" y="1054"/>
                  </a:cubicBezTo>
                  <a:cubicBezTo>
                    <a:pt x="5395" y="1848"/>
                    <a:pt x="4116" y="3234"/>
                    <a:pt x="3054" y="4586"/>
                  </a:cubicBezTo>
                  <a:cubicBezTo>
                    <a:pt x="2701" y="5037"/>
                    <a:pt x="2253" y="5479"/>
                    <a:pt x="1974" y="5985"/>
                  </a:cubicBezTo>
                  <a:cubicBezTo>
                    <a:pt x="1598" y="6652"/>
                    <a:pt x="1389" y="7546"/>
                    <a:pt x="1146" y="8274"/>
                  </a:cubicBezTo>
                  <a:cubicBezTo>
                    <a:pt x="758" y="9436"/>
                    <a:pt x="376" y="10805"/>
                    <a:pt x="286" y="12037"/>
                  </a:cubicBezTo>
                  <a:cubicBezTo>
                    <a:pt x="166" y="13672"/>
                    <a:pt x="146" y="15333"/>
                    <a:pt x="64" y="16971"/>
                  </a:cubicBezTo>
                  <a:cubicBezTo>
                    <a:pt x="1" y="18280"/>
                    <a:pt x="73" y="19552"/>
                    <a:pt x="336" y="20841"/>
                  </a:cubicBezTo>
                  <a:cubicBezTo>
                    <a:pt x="462" y="21466"/>
                    <a:pt x="605" y="22100"/>
                    <a:pt x="771" y="22718"/>
                  </a:cubicBezTo>
                  <a:cubicBezTo>
                    <a:pt x="835" y="22963"/>
                    <a:pt x="943" y="23216"/>
                    <a:pt x="920" y="23470"/>
                  </a:cubicBezTo>
                  <a:lnTo>
                    <a:pt x="920" y="23470"/>
                  </a:lnTo>
                  <a:cubicBezTo>
                    <a:pt x="981" y="23124"/>
                    <a:pt x="981" y="22787"/>
                    <a:pt x="984" y="22430"/>
                  </a:cubicBezTo>
                  <a:cubicBezTo>
                    <a:pt x="1004" y="20758"/>
                    <a:pt x="1283" y="19107"/>
                    <a:pt x="1548" y="17459"/>
                  </a:cubicBezTo>
                  <a:cubicBezTo>
                    <a:pt x="1791" y="15984"/>
                    <a:pt x="1781" y="14406"/>
                    <a:pt x="2126" y="12964"/>
                  </a:cubicBezTo>
                  <a:cubicBezTo>
                    <a:pt x="2482" y="11483"/>
                    <a:pt x="3236" y="10117"/>
                    <a:pt x="4037" y="8835"/>
                  </a:cubicBezTo>
                  <a:cubicBezTo>
                    <a:pt x="5847" y="5925"/>
                    <a:pt x="8093" y="3024"/>
                    <a:pt x="11280" y="1549"/>
                  </a:cubicBezTo>
                  <a:cubicBezTo>
                    <a:pt x="12053" y="1190"/>
                    <a:pt x="12857" y="871"/>
                    <a:pt x="13644" y="549"/>
                  </a:cubicBezTo>
                  <a:cubicBezTo>
                    <a:pt x="13840" y="468"/>
                    <a:pt x="14046" y="415"/>
                    <a:pt x="14253" y="366"/>
                  </a:cubicBezTo>
                  <a:lnTo>
                    <a:pt x="14253" y="366"/>
                  </a:lnTo>
                  <a:cubicBezTo>
                    <a:pt x="14419" y="414"/>
                    <a:pt x="14577" y="469"/>
                    <a:pt x="14754" y="469"/>
                  </a:cubicBezTo>
                  <a:cubicBezTo>
                    <a:pt x="14777" y="469"/>
                    <a:pt x="14800" y="468"/>
                    <a:pt x="14824" y="466"/>
                  </a:cubicBezTo>
                  <a:cubicBezTo>
                    <a:pt x="14827" y="338"/>
                    <a:pt x="14837" y="259"/>
                    <a:pt x="14850" y="214"/>
                  </a:cubicBezTo>
                  <a:lnTo>
                    <a:pt x="14850" y="214"/>
                  </a:lnTo>
                  <a:cubicBezTo>
                    <a:pt x="14656" y="275"/>
                    <a:pt x="14454" y="319"/>
                    <a:pt x="14253" y="366"/>
                  </a:cubicBezTo>
                  <a:lnTo>
                    <a:pt x="14253" y="366"/>
                  </a:lnTo>
                  <a:cubicBezTo>
                    <a:pt x="14225" y="358"/>
                    <a:pt x="14198" y="351"/>
                    <a:pt x="14170" y="344"/>
                  </a:cubicBezTo>
                  <a:cubicBezTo>
                    <a:pt x="13635" y="207"/>
                    <a:pt x="13074" y="210"/>
                    <a:pt x="12528" y="147"/>
                  </a:cubicBezTo>
                  <a:cubicBezTo>
                    <a:pt x="11895" y="71"/>
                    <a:pt x="11253" y="1"/>
                    <a:pt x="10613" y="1"/>
                  </a:cubicBezTo>
                  <a:close/>
                  <a:moveTo>
                    <a:pt x="920" y="23470"/>
                  </a:moveTo>
                  <a:cubicBezTo>
                    <a:pt x="911" y="23519"/>
                    <a:pt x="902" y="23569"/>
                    <a:pt x="890" y="23618"/>
                  </a:cubicBezTo>
                  <a:cubicBezTo>
                    <a:pt x="906" y="23569"/>
                    <a:pt x="916" y="23519"/>
                    <a:pt x="920" y="234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467990" y="4115899"/>
              <a:ext cx="169999" cy="702844"/>
            </a:xfrm>
            <a:custGeom>
              <a:avLst/>
              <a:gdLst/>
              <a:ahLst/>
              <a:cxnLst/>
              <a:rect l="l" t="t" r="r" b="b"/>
              <a:pathLst>
                <a:path w="3765" h="15566" extrusionOk="0">
                  <a:moveTo>
                    <a:pt x="3612" y="1"/>
                  </a:moveTo>
                  <a:cubicBezTo>
                    <a:pt x="3469" y="84"/>
                    <a:pt x="3310" y="310"/>
                    <a:pt x="3213" y="416"/>
                  </a:cubicBezTo>
                  <a:cubicBezTo>
                    <a:pt x="2887" y="768"/>
                    <a:pt x="2599" y="1111"/>
                    <a:pt x="2316" y="1499"/>
                  </a:cubicBezTo>
                  <a:cubicBezTo>
                    <a:pt x="1679" y="2373"/>
                    <a:pt x="1084" y="3323"/>
                    <a:pt x="668" y="4326"/>
                  </a:cubicBezTo>
                  <a:cubicBezTo>
                    <a:pt x="306" y="5203"/>
                    <a:pt x="276" y="6257"/>
                    <a:pt x="236" y="7197"/>
                  </a:cubicBezTo>
                  <a:cubicBezTo>
                    <a:pt x="196" y="8134"/>
                    <a:pt x="84" y="9074"/>
                    <a:pt x="107" y="10017"/>
                  </a:cubicBezTo>
                  <a:cubicBezTo>
                    <a:pt x="137" y="11297"/>
                    <a:pt x="270" y="12565"/>
                    <a:pt x="204" y="13844"/>
                  </a:cubicBezTo>
                  <a:cubicBezTo>
                    <a:pt x="196" y="14004"/>
                    <a:pt x="156" y="14170"/>
                    <a:pt x="164" y="14330"/>
                  </a:cubicBezTo>
                  <a:cubicBezTo>
                    <a:pt x="173" y="14489"/>
                    <a:pt x="213" y="14618"/>
                    <a:pt x="204" y="14781"/>
                  </a:cubicBezTo>
                  <a:cubicBezTo>
                    <a:pt x="200" y="14914"/>
                    <a:pt x="207" y="15120"/>
                    <a:pt x="121" y="15230"/>
                  </a:cubicBezTo>
                  <a:cubicBezTo>
                    <a:pt x="130" y="15250"/>
                    <a:pt x="144" y="15267"/>
                    <a:pt x="1" y="15566"/>
                  </a:cubicBezTo>
                  <a:cubicBezTo>
                    <a:pt x="144" y="15456"/>
                    <a:pt x="133" y="15346"/>
                    <a:pt x="167" y="15176"/>
                  </a:cubicBezTo>
                  <a:cubicBezTo>
                    <a:pt x="283" y="14569"/>
                    <a:pt x="532" y="13964"/>
                    <a:pt x="711" y="13373"/>
                  </a:cubicBezTo>
                  <a:cubicBezTo>
                    <a:pt x="1313" y="11423"/>
                    <a:pt x="1824" y="9456"/>
                    <a:pt x="2293" y="7469"/>
                  </a:cubicBezTo>
                  <a:cubicBezTo>
                    <a:pt x="2692" y="5785"/>
                    <a:pt x="2944" y="4074"/>
                    <a:pt x="3343" y="2393"/>
                  </a:cubicBezTo>
                  <a:cubicBezTo>
                    <a:pt x="3485" y="1798"/>
                    <a:pt x="3618" y="1220"/>
                    <a:pt x="3669" y="609"/>
                  </a:cubicBezTo>
                  <a:cubicBezTo>
                    <a:pt x="3678" y="493"/>
                    <a:pt x="3764" y="58"/>
                    <a:pt x="36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771350" y="4125492"/>
              <a:ext cx="454550" cy="676971"/>
            </a:xfrm>
            <a:custGeom>
              <a:avLst/>
              <a:gdLst/>
              <a:ahLst/>
              <a:cxnLst/>
              <a:rect l="l" t="t" r="r" b="b"/>
              <a:pathLst>
                <a:path w="10067" h="14993" extrusionOk="0">
                  <a:moveTo>
                    <a:pt x="90" y="1"/>
                  </a:moveTo>
                  <a:cubicBezTo>
                    <a:pt x="74" y="1"/>
                    <a:pt x="58" y="4"/>
                    <a:pt x="43" y="12"/>
                  </a:cubicBezTo>
                  <a:cubicBezTo>
                    <a:pt x="0" y="191"/>
                    <a:pt x="63" y="497"/>
                    <a:pt x="77" y="660"/>
                  </a:cubicBezTo>
                  <a:cubicBezTo>
                    <a:pt x="113" y="1198"/>
                    <a:pt x="172" y="1700"/>
                    <a:pt x="272" y="2231"/>
                  </a:cubicBezTo>
                  <a:cubicBezTo>
                    <a:pt x="499" y="3431"/>
                    <a:pt x="821" y="4653"/>
                    <a:pt x="1325" y="5770"/>
                  </a:cubicBezTo>
                  <a:cubicBezTo>
                    <a:pt x="1767" y="6746"/>
                    <a:pt x="2608" y="7583"/>
                    <a:pt x="3349" y="8338"/>
                  </a:cubicBezTo>
                  <a:cubicBezTo>
                    <a:pt x="4093" y="9098"/>
                    <a:pt x="4777" y="9916"/>
                    <a:pt x="5568" y="10623"/>
                  </a:cubicBezTo>
                  <a:cubicBezTo>
                    <a:pt x="6641" y="11587"/>
                    <a:pt x="7787" y="12457"/>
                    <a:pt x="8788" y="13500"/>
                  </a:cubicBezTo>
                  <a:cubicBezTo>
                    <a:pt x="8914" y="13630"/>
                    <a:pt x="9016" y="13789"/>
                    <a:pt x="9156" y="13905"/>
                  </a:cubicBezTo>
                  <a:cubicBezTo>
                    <a:pt x="9292" y="14022"/>
                    <a:pt x="9429" y="14088"/>
                    <a:pt x="9558" y="14221"/>
                  </a:cubicBezTo>
                  <a:cubicBezTo>
                    <a:pt x="9665" y="14330"/>
                    <a:pt x="9840" y="14480"/>
                    <a:pt x="9860" y="14640"/>
                  </a:cubicBezTo>
                  <a:cubicBezTo>
                    <a:pt x="9887" y="14643"/>
                    <a:pt x="9910" y="14649"/>
                    <a:pt x="10047" y="14992"/>
                  </a:cubicBezTo>
                  <a:cubicBezTo>
                    <a:pt x="10066" y="14793"/>
                    <a:pt x="9967" y="14716"/>
                    <a:pt x="9854" y="14557"/>
                  </a:cubicBezTo>
                  <a:cubicBezTo>
                    <a:pt x="9445" y="13996"/>
                    <a:pt x="9139" y="13324"/>
                    <a:pt x="8794" y="12720"/>
                  </a:cubicBezTo>
                  <a:cubicBezTo>
                    <a:pt x="7655" y="10719"/>
                    <a:pt x="6431" y="8779"/>
                    <a:pt x="5163" y="6863"/>
                  </a:cubicBezTo>
                  <a:cubicBezTo>
                    <a:pt x="4087" y="5235"/>
                    <a:pt x="2871" y="3706"/>
                    <a:pt x="1801" y="2079"/>
                  </a:cubicBezTo>
                  <a:cubicBezTo>
                    <a:pt x="1422" y="1501"/>
                    <a:pt x="1050" y="946"/>
                    <a:pt x="585" y="434"/>
                  </a:cubicBezTo>
                  <a:cubicBezTo>
                    <a:pt x="506" y="346"/>
                    <a:pt x="255" y="1"/>
                    <a:pt x="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1081579" y="3311751"/>
              <a:ext cx="781409" cy="292633"/>
            </a:xfrm>
            <a:custGeom>
              <a:avLst/>
              <a:gdLst/>
              <a:ahLst/>
              <a:cxnLst/>
              <a:rect l="l" t="t" r="r" b="b"/>
              <a:pathLst>
                <a:path w="17306" h="6481" extrusionOk="0">
                  <a:moveTo>
                    <a:pt x="17306" y="0"/>
                  </a:moveTo>
                  <a:lnTo>
                    <a:pt x="17306" y="0"/>
                  </a:lnTo>
                  <a:cubicBezTo>
                    <a:pt x="14223" y="1127"/>
                    <a:pt x="11140" y="2250"/>
                    <a:pt x="8057" y="3376"/>
                  </a:cubicBezTo>
                  <a:cubicBezTo>
                    <a:pt x="6526" y="3934"/>
                    <a:pt x="4994" y="4496"/>
                    <a:pt x="3443" y="4997"/>
                  </a:cubicBezTo>
                  <a:cubicBezTo>
                    <a:pt x="2373" y="5346"/>
                    <a:pt x="1104" y="5685"/>
                    <a:pt x="1" y="5911"/>
                  </a:cubicBezTo>
                  <a:lnTo>
                    <a:pt x="1" y="5911"/>
                  </a:lnTo>
                  <a:cubicBezTo>
                    <a:pt x="16" y="5911"/>
                    <a:pt x="31" y="5910"/>
                    <a:pt x="47" y="5910"/>
                  </a:cubicBezTo>
                  <a:cubicBezTo>
                    <a:pt x="547" y="5910"/>
                    <a:pt x="1049" y="6070"/>
                    <a:pt x="1546" y="6156"/>
                  </a:cubicBezTo>
                  <a:cubicBezTo>
                    <a:pt x="2133" y="6263"/>
                    <a:pt x="2728" y="6343"/>
                    <a:pt x="3323" y="6396"/>
                  </a:cubicBezTo>
                  <a:cubicBezTo>
                    <a:pt x="3922" y="6451"/>
                    <a:pt x="4524" y="6480"/>
                    <a:pt x="5126" y="6480"/>
                  </a:cubicBezTo>
                  <a:cubicBezTo>
                    <a:pt x="5720" y="6480"/>
                    <a:pt x="6314" y="6452"/>
                    <a:pt x="6905" y="6392"/>
                  </a:cubicBezTo>
                  <a:cubicBezTo>
                    <a:pt x="8927" y="6193"/>
                    <a:pt x="10894" y="5635"/>
                    <a:pt x="12851" y="5080"/>
                  </a:cubicBezTo>
                  <a:cubicBezTo>
                    <a:pt x="13466" y="4908"/>
                    <a:pt x="14084" y="4728"/>
                    <a:pt x="14639" y="4409"/>
                  </a:cubicBezTo>
                  <a:cubicBezTo>
                    <a:pt x="15240" y="4063"/>
                    <a:pt x="15738" y="3556"/>
                    <a:pt x="16140" y="2990"/>
                  </a:cubicBezTo>
                  <a:cubicBezTo>
                    <a:pt x="16767" y="2110"/>
                    <a:pt x="17173" y="1073"/>
                    <a:pt x="173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618663" y="3529110"/>
              <a:ext cx="524401" cy="466064"/>
            </a:xfrm>
            <a:custGeom>
              <a:avLst/>
              <a:gdLst/>
              <a:ahLst/>
              <a:cxnLst/>
              <a:rect l="l" t="t" r="r" b="b"/>
              <a:pathLst>
                <a:path w="11614" h="10322" extrusionOk="0">
                  <a:moveTo>
                    <a:pt x="11321" y="1"/>
                  </a:moveTo>
                  <a:cubicBezTo>
                    <a:pt x="9331" y="1894"/>
                    <a:pt x="7341" y="3788"/>
                    <a:pt x="5351" y="5678"/>
                  </a:cubicBezTo>
                  <a:cubicBezTo>
                    <a:pt x="4361" y="6618"/>
                    <a:pt x="3371" y="7558"/>
                    <a:pt x="2351" y="8466"/>
                  </a:cubicBezTo>
                  <a:cubicBezTo>
                    <a:pt x="1643" y="9087"/>
                    <a:pt x="783" y="9771"/>
                    <a:pt x="13" y="10312"/>
                  </a:cubicBezTo>
                  <a:cubicBezTo>
                    <a:pt x="3" y="10319"/>
                    <a:pt x="0" y="10321"/>
                    <a:pt x="0" y="10321"/>
                  </a:cubicBezTo>
                  <a:cubicBezTo>
                    <a:pt x="1" y="10321"/>
                    <a:pt x="10" y="10315"/>
                    <a:pt x="17" y="10310"/>
                  </a:cubicBezTo>
                  <a:lnTo>
                    <a:pt x="17" y="10310"/>
                  </a:lnTo>
                  <a:cubicBezTo>
                    <a:pt x="411" y="10133"/>
                    <a:pt x="861" y="10090"/>
                    <a:pt x="1281" y="9987"/>
                  </a:cubicBezTo>
                  <a:cubicBezTo>
                    <a:pt x="1767" y="9871"/>
                    <a:pt x="2252" y="9734"/>
                    <a:pt x="2727" y="9578"/>
                  </a:cubicBezTo>
                  <a:cubicBezTo>
                    <a:pt x="3676" y="9263"/>
                    <a:pt x="4601" y="8868"/>
                    <a:pt x="5474" y="8379"/>
                  </a:cubicBezTo>
                  <a:cubicBezTo>
                    <a:pt x="6956" y="7549"/>
                    <a:pt x="8281" y="6465"/>
                    <a:pt x="9597" y="5386"/>
                  </a:cubicBezTo>
                  <a:cubicBezTo>
                    <a:pt x="10009" y="5050"/>
                    <a:pt x="10427" y="4705"/>
                    <a:pt x="10743" y="4276"/>
                  </a:cubicBezTo>
                  <a:cubicBezTo>
                    <a:pt x="11092" y="3808"/>
                    <a:pt x="11304" y="3253"/>
                    <a:pt x="11424" y="2685"/>
                  </a:cubicBezTo>
                  <a:cubicBezTo>
                    <a:pt x="11614" y="1801"/>
                    <a:pt x="11577" y="867"/>
                    <a:pt x="1132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1287111" y="2954016"/>
              <a:ext cx="499703" cy="1751646"/>
            </a:xfrm>
            <a:custGeom>
              <a:avLst/>
              <a:gdLst/>
              <a:ahLst/>
              <a:cxnLst/>
              <a:rect l="l" t="t" r="r" b="b"/>
              <a:pathLst>
                <a:path w="11067" h="38794" extrusionOk="0">
                  <a:moveTo>
                    <a:pt x="11036" y="0"/>
                  </a:moveTo>
                  <a:cubicBezTo>
                    <a:pt x="10386" y="103"/>
                    <a:pt x="10013" y="807"/>
                    <a:pt x="9681" y="1429"/>
                  </a:cubicBezTo>
                  <a:cubicBezTo>
                    <a:pt x="9548" y="1681"/>
                    <a:pt x="9422" y="1917"/>
                    <a:pt x="9289" y="2093"/>
                  </a:cubicBezTo>
                  <a:cubicBezTo>
                    <a:pt x="8993" y="2486"/>
                    <a:pt x="8671" y="2867"/>
                    <a:pt x="8362" y="3236"/>
                  </a:cubicBezTo>
                  <a:cubicBezTo>
                    <a:pt x="7857" y="3834"/>
                    <a:pt x="7336" y="4455"/>
                    <a:pt x="6897" y="5153"/>
                  </a:cubicBezTo>
                  <a:cubicBezTo>
                    <a:pt x="5575" y="7262"/>
                    <a:pt x="4638" y="9545"/>
                    <a:pt x="3641" y="12325"/>
                  </a:cubicBezTo>
                  <a:cubicBezTo>
                    <a:pt x="1821" y="17396"/>
                    <a:pt x="0" y="23399"/>
                    <a:pt x="280" y="29481"/>
                  </a:cubicBezTo>
                  <a:cubicBezTo>
                    <a:pt x="382" y="31700"/>
                    <a:pt x="960" y="33870"/>
                    <a:pt x="1522" y="35969"/>
                  </a:cubicBezTo>
                  <a:cubicBezTo>
                    <a:pt x="1767" y="36893"/>
                    <a:pt x="2023" y="37853"/>
                    <a:pt x="2229" y="38793"/>
                  </a:cubicBezTo>
                  <a:lnTo>
                    <a:pt x="2402" y="38757"/>
                  </a:lnTo>
                  <a:cubicBezTo>
                    <a:pt x="2193" y="37810"/>
                    <a:pt x="1937" y="36850"/>
                    <a:pt x="1691" y="35923"/>
                  </a:cubicBezTo>
                  <a:cubicBezTo>
                    <a:pt x="1133" y="33833"/>
                    <a:pt x="559" y="31674"/>
                    <a:pt x="455" y="29475"/>
                  </a:cubicBezTo>
                  <a:cubicBezTo>
                    <a:pt x="176" y="23419"/>
                    <a:pt x="1994" y="17439"/>
                    <a:pt x="3808" y="12385"/>
                  </a:cubicBezTo>
                  <a:cubicBezTo>
                    <a:pt x="4800" y="9614"/>
                    <a:pt x="5731" y="7342"/>
                    <a:pt x="7046" y="5246"/>
                  </a:cubicBezTo>
                  <a:cubicBezTo>
                    <a:pt x="7475" y="4559"/>
                    <a:pt x="7994" y="3944"/>
                    <a:pt x="8495" y="3349"/>
                  </a:cubicBezTo>
                  <a:cubicBezTo>
                    <a:pt x="8807" y="2980"/>
                    <a:pt x="9130" y="2595"/>
                    <a:pt x="9432" y="2196"/>
                  </a:cubicBezTo>
                  <a:cubicBezTo>
                    <a:pt x="9572" y="2010"/>
                    <a:pt x="9701" y="1768"/>
                    <a:pt x="9837" y="1512"/>
                  </a:cubicBezTo>
                  <a:cubicBezTo>
                    <a:pt x="10146" y="927"/>
                    <a:pt x="10501" y="263"/>
                    <a:pt x="11067" y="173"/>
                  </a:cubicBezTo>
                  <a:lnTo>
                    <a:pt x="1103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1476388" y="2423983"/>
              <a:ext cx="869773" cy="703657"/>
            </a:xfrm>
            <a:custGeom>
              <a:avLst/>
              <a:gdLst/>
              <a:ahLst/>
              <a:cxnLst/>
              <a:rect l="l" t="t" r="r" b="b"/>
              <a:pathLst>
                <a:path w="19263" h="15584" extrusionOk="0">
                  <a:moveTo>
                    <a:pt x="1" y="168"/>
                  </a:moveTo>
                  <a:cubicBezTo>
                    <a:pt x="1" y="168"/>
                    <a:pt x="1" y="168"/>
                    <a:pt x="1" y="168"/>
                  </a:cubicBezTo>
                  <a:lnTo>
                    <a:pt x="1" y="168"/>
                  </a:lnTo>
                  <a:cubicBezTo>
                    <a:pt x="1" y="168"/>
                    <a:pt x="1" y="168"/>
                    <a:pt x="1" y="168"/>
                  </a:cubicBezTo>
                  <a:close/>
                  <a:moveTo>
                    <a:pt x="2798" y="0"/>
                  </a:moveTo>
                  <a:cubicBezTo>
                    <a:pt x="2137" y="0"/>
                    <a:pt x="392" y="174"/>
                    <a:pt x="57" y="174"/>
                  </a:cubicBezTo>
                  <a:cubicBezTo>
                    <a:pt x="21" y="174"/>
                    <a:pt x="2" y="172"/>
                    <a:pt x="1" y="168"/>
                  </a:cubicBezTo>
                  <a:lnTo>
                    <a:pt x="1" y="168"/>
                  </a:lnTo>
                  <a:cubicBezTo>
                    <a:pt x="289" y="2437"/>
                    <a:pt x="1556" y="4586"/>
                    <a:pt x="2436" y="6610"/>
                  </a:cubicBezTo>
                  <a:cubicBezTo>
                    <a:pt x="3230" y="8427"/>
                    <a:pt x="3954" y="10278"/>
                    <a:pt x="4605" y="12147"/>
                  </a:cubicBezTo>
                  <a:cubicBezTo>
                    <a:pt x="4818" y="12756"/>
                    <a:pt x="5097" y="13434"/>
                    <a:pt x="4911" y="14061"/>
                  </a:cubicBezTo>
                  <a:cubicBezTo>
                    <a:pt x="4888" y="14145"/>
                    <a:pt x="4854" y="14228"/>
                    <a:pt x="4811" y="14307"/>
                  </a:cubicBezTo>
                  <a:cubicBezTo>
                    <a:pt x="5768" y="13966"/>
                    <a:pt x="6656" y="13727"/>
                    <a:pt x="7646" y="13727"/>
                  </a:cubicBezTo>
                  <a:cubicBezTo>
                    <a:pt x="7842" y="13727"/>
                    <a:pt x="8042" y="13736"/>
                    <a:pt x="8247" y="13756"/>
                  </a:cubicBezTo>
                  <a:cubicBezTo>
                    <a:pt x="9469" y="13872"/>
                    <a:pt x="10655" y="14231"/>
                    <a:pt x="11847" y="14527"/>
                  </a:cubicBezTo>
                  <a:cubicBezTo>
                    <a:pt x="13106" y="14838"/>
                    <a:pt x="14382" y="15082"/>
                    <a:pt x="15668" y="15257"/>
                  </a:cubicBezTo>
                  <a:cubicBezTo>
                    <a:pt x="16071" y="15311"/>
                    <a:pt x="17163" y="15583"/>
                    <a:pt x="17919" y="15583"/>
                  </a:cubicBezTo>
                  <a:cubicBezTo>
                    <a:pt x="18192" y="15583"/>
                    <a:pt x="18422" y="15548"/>
                    <a:pt x="18559" y="15453"/>
                  </a:cubicBezTo>
                  <a:cubicBezTo>
                    <a:pt x="18718" y="15341"/>
                    <a:pt x="18628" y="14998"/>
                    <a:pt x="18598" y="14862"/>
                  </a:cubicBezTo>
                  <a:cubicBezTo>
                    <a:pt x="18389" y="13912"/>
                    <a:pt x="19263" y="9281"/>
                    <a:pt x="18117" y="9058"/>
                  </a:cubicBezTo>
                  <a:cubicBezTo>
                    <a:pt x="17539" y="8945"/>
                    <a:pt x="16858" y="8799"/>
                    <a:pt x="16300" y="8619"/>
                  </a:cubicBezTo>
                  <a:cubicBezTo>
                    <a:pt x="15276" y="8294"/>
                    <a:pt x="17389" y="7527"/>
                    <a:pt x="17429" y="7121"/>
                  </a:cubicBezTo>
                  <a:cubicBezTo>
                    <a:pt x="16323" y="6141"/>
                    <a:pt x="15313" y="5045"/>
                    <a:pt x="14196" y="4059"/>
                  </a:cubicBezTo>
                  <a:cubicBezTo>
                    <a:pt x="13861" y="3763"/>
                    <a:pt x="13183" y="2852"/>
                    <a:pt x="12735" y="2756"/>
                  </a:cubicBezTo>
                  <a:cubicBezTo>
                    <a:pt x="12700" y="2748"/>
                    <a:pt x="12665" y="2745"/>
                    <a:pt x="12631" y="2745"/>
                  </a:cubicBezTo>
                  <a:cubicBezTo>
                    <a:pt x="12085" y="2745"/>
                    <a:pt x="11686" y="3668"/>
                    <a:pt x="11113" y="3700"/>
                  </a:cubicBezTo>
                  <a:cubicBezTo>
                    <a:pt x="11106" y="3700"/>
                    <a:pt x="11100" y="3700"/>
                    <a:pt x="11094" y="3700"/>
                  </a:cubicBezTo>
                  <a:cubicBezTo>
                    <a:pt x="10696" y="3700"/>
                    <a:pt x="10844" y="3093"/>
                    <a:pt x="10814" y="2773"/>
                  </a:cubicBezTo>
                  <a:cubicBezTo>
                    <a:pt x="10781" y="2374"/>
                    <a:pt x="10754" y="1713"/>
                    <a:pt x="10376" y="1540"/>
                  </a:cubicBezTo>
                  <a:cubicBezTo>
                    <a:pt x="10057" y="1394"/>
                    <a:pt x="9503" y="1384"/>
                    <a:pt x="9160" y="1324"/>
                  </a:cubicBezTo>
                  <a:cubicBezTo>
                    <a:pt x="8598" y="1218"/>
                    <a:pt x="8037" y="1115"/>
                    <a:pt x="7476" y="1012"/>
                  </a:cubicBezTo>
                  <a:cubicBezTo>
                    <a:pt x="6967" y="919"/>
                    <a:pt x="6406" y="889"/>
                    <a:pt x="5924" y="693"/>
                  </a:cubicBezTo>
                  <a:cubicBezTo>
                    <a:pt x="5772" y="630"/>
                    <a:pt x="5191" y="321"/>
                    <a:pt x="4872" y="321"/>
                  </a:cubicBezTo>
                  <a:cubicBezTo>
                    <a:pt x="4803" y="321"/>
                    <a:pt x="4746" y="336"/>
                    <a:pt x="4708" y="371"/>
                  </a:cubicBezTo>
                  <a:cubicBezTo>
                    <a:pt x="4619" y="454"/>
                    <a:pt x="4708" y="1281"/>
                    <a:pt x="4722" y="1437"/>
                  </a:cubicBezTo>
                  <a:cubicBezTo>
                    <a:pt x="4765" y="1929"/>
                    <a:pt x="4738" y="2434"/>
                    <a:pt x="4688" y="2922"/>
                  </a:cubicBezTo>
                  <a:cubicBezTo>
                    <a:pt x="4007" y="2294"/>
                    <a:pt x="3941" y="354"/>
                    <a:pt x="3034" y="19"/>
                  </a:cubicBezTo>
                  <a:cubicBezTo>
                    <a:pt x="2999" y="6"/>
                    <a:pt x="2915" y="0"/>
                    <a:pt x="279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1290994" y="2915908"/>
              <a:ext cx="199980" cy="531219"/>
            </a:xfrm>
            <a:custGeom>
              <a:avLst/>
              <a:gdLst/>
              <a:ahLst/>
              <a:cxnLst/>
              <a:rect l="l" t="t" r="r" b="b"/>
              <a:pathLst>
                <a:path w="4429" h="11765" extrusionOk="0">
                  <a:moveTo>
                    <a:pt x="429" y="213"/>
                  </a:moveTo>
                  <a:cubicBezTo>
                    <a:pt x="456" y="249"/>
                    <a:pt x="496" y="316"/>
                    <a:pt x="552" y="439"/>
                  </a:cubicBezTo>
                  <a:cubicBezTo>
                    <a:pt x="565" y="462"/>
                    <a:pt x="572" y="479"/>
                    <a:pt x="579" y="492"/>
                  </a:cubicBezTo>
                  <a:cubicBezTo>
                    <a:pt x="781" y="881"/>
                    <a:pt x="921" y="1272"/>
                    <a:pt x="1080" y="1741"/>
                  </a:cubicBezTo>
                  <a:cubicBezTo>
                    <a:pt x="1290" y="2362"/>
                    <a:pt x="1535" y="2987"/>
                    <a:pt x="1768" y="3589"/>
                  </a:cubicBezTo>
                  <a:cubicBezTo>
                    <a:pt x="1997" y="4173"/>
                    <a:pt x="2233" y="4777"/>
                    <a:pt x="2439" y="5379"/>
                  </a:cubicBezTo>
                  <a:cubicBezTo>
                    <a:pt x="3004" y="7033"/>
                    <a:pt x="3432" y="8422"/>
                    <a:pt x="3791" y="9748"/>
                  </a:cubicBezTo>
                  <a:cubicBezTo>
                    <a:pt x="3828" y="9891"/>
                    <a:pt x="3861" y="10033"/>
                    <a:pt x="3897" y="10179"/>
                  </a:cubicBezTo>
                  <a:cubicBezTo>
                    <a:pt x="3921" y="10279"/>
                    <a:pt x="3944" y="10382"/>
                    <a:pt x="3970" y="10486"/>
                  </a:cubicBezTo>
                  <a:cubicBezTo>
                    <a:pt x="3937" y="10435"/>
                    <a:pt x="3911" y="10379"/>
                    <a:pt x="3881" y="10319"/>
                  </a:cubicBezTo>
                  <a:cubicBezTo>
                    <a:pt x="3861" y="10273"/>
                    <a:pt x="3841" y="10226"/>
                    <a:pt x="3814" y="10187"/>
                  </a:cubicBezTo>
                  <a:cubicBezTo>
                    <a:pt x="3506" y="9628"/>
                    <a:pt x="3136" y="9103"/>
                    <a:pt x="2781" y="8598"/>
                  </a:cubicBezTo>
                  <a:cubicBezTo>
                    <a:pt x="2595" y="8336"/>
                    <a:pt x="2406" y="8063"/>
                    <a:pt x="2223" y="7791"/>
                  </a:cubicBezTo>
                  <a:cubicBezTo>
                    <a:pt x="1974" y="7412"/>
                    <a:pt x="1755" y="7004"/>
                    <a:pt x="1545" y="6611"/>
                  </a:cubicBezTo>
                  <a:cubicBezTo>
                    <a:pt x="1425" y="6389"/>
                    <a:pt x="1310" y="6170"/>
                    <a:pt x="1186" y="5954"/>
                  </a:cubicBezTo>
                  <a:lnTo>
                    <a:pt x="1140" y="5874"/>
                  </a:lnTo>
                  <a:cubicBezTo>
                    <a:pt x="811" y="5299"/>
                    <a:pt x="436" y="4648"/>
                    <a:pt x="326" y="3994"/>
                  </a:cubicBezTo>
                  <a:cubicBezTo>
                    <a:pt x="206" y="3290"/>
                    <a:pt x="177" y="2496"/>
                    <a:pt x="243" y="1562"/>
                  </a:cubicBezTo>
                  <a:cubicBezTo>
                    <a:pt x="266" y="1229"/>
                    <a:pt x="309" y="901"/>
                    <a:pt x="379" y="529"/>
                  </a:cubicBezTo>
                  <a:cubicBezTo>
                    <a:pt x="382" y="499"/>
                    <a:pt x="389" y="459"/>
                    <a:pt x="396" y="415"/>
                  </a:cubicBezTo>
                  <a:cubicBezTo>
                    <a:pt x="402" y="352"/>
                    <a:pt x="413" y="276"/>
                    <a:pt x="429" y="213"/>
                  </a:cubicBezTo>
                  <a:close/>
                  <a:moveTo>
                    <a:pt x="396" y="0"/>
                  </a:moveTo>
                  <a:cubicBezTo>
                    <a:pt x="385" y="0"/>
                    <a:pt x="374" y="1"/>
                    <a:pt x="363" y="4"/>
                  </a:cubicBezTo>
                  <a:lnTo>
                    <a:pt x="323" y="13"/>
                  </a:lnTo>
                  <a:lnTo>
                    <a:pt x="303" y="50"/>
                  </a:lnTo>
                  <a:cubicBezTo>
                    <a:pt x="253" y="143"/>
                    <a:pt x="237" y="283"/>
                    <a:pt x="220" y="395"/>
                  </a:cubicBezTo>
                  <a:cubicBezTo>
                    <a:pt x="217" y="432"/>
                    <a:pt x="209" y="469"/>
                    <a:pt x="206" y="495"/>
                  </a:cubicBezTo>
                  <a:cubicBezTo>
                    <a:pt x="134" y="874"/>
                    <a:pt x="90" y="1209"/>
                    <a:pt x="67" y="1548"/>
                  </a:cubicBezTo>
                  <a:cubicBezTo>
                    <a:pt x="1" y="2499"/>
                    <a:pt x="30" y="3306"/>
                    <a:pt x="154" y="4020"/>
                  </a:cubicBezTo>
                  <a:cubicBezTo>
                    <a:pt x="269" y="4708"/>
                    <a:pt x="652" y="5372"/>
                    <a:pt x="987" y="5961"/>
                  </a:cubicBezTo>
                  <a:lnTo>
                    <a:pt x="1034" y="6040"/>
                  </a:lnTo>
                  <a:cubicBezTo>
                    <a:pt x="1157" y="6256"/>
                    <a:pt x="1273" y="6475"/>
                    <a:pt x="1389" y="6694"/>
                  </a:cubicBezTo>
                  <a:cubicBezTo>
                    <a:pt x="1602" y="7090"/>
                    <a:pt x="1824" y="7502"/>
                    <a:pt x="2077" y="7887"/>
                  </a:cubicBezTo>
                  <a:cubicBezTo>
                    <a:pt x="2259" y="8163"/>
                    <a:pt x="2452" y="8436"/>
                    <a:pt x="2635" y="8698"/>
                  </a:cubicBezTo>
                  <a:cubicBezTo>
                    <a:pt x="2991" y="9203"/>
                    <a:pt x="3356" y="9724"/>
                    <a:pt x="3662" y="10269"/>
                  </a:cubicBezTo>
                  <a:cubicBezTo>
                    <a:pt x="3685" y="10309"/>
                    <a:pt x="3705" y="10349"/>
                    <a:pt x="3722" y="10392"/>
                  </a:cubicBezTo>
                  <a:cubicBezTo>
                    <a:pt x="3754" y="10462"/>
                    <a:pt x="3788" y="10535"/>
                    <a:pt x="3834" y="10598"/>
                  </a:cubicBezTo>
                  <a:cubicBezTo>
                    <a:pt x="3864" y="10641"/>
                    <a:pt x="3897" y="10681"/>
                    <a:pt x="3927" y="10718"/>
                  </a:cubicBezTo>
                  <a:cubicBezTo>
                    <a:pt x="3967" y="10765"/>
                    <a:pt x="4004" y="10808"/>
                    <a:pt x="4037" y="10864"/>
                  </a:cubicBezTo>
                  <a:lnTo>
                    <a:pt x="4061" y="10904"/>
                  </a:lnTo>
                  <a:cubicBezTo>
                    <a:pt x="4100" y="10973"/>
                    <a:pt x="4156" y="11070"/>
                    <a:pt x="4150" y="11130"/>
                  </a:cubicBezTo>
                  <a:lnTo>
                    <a:pt x="4143" y="11193"/>
                  </a:lnTo>
                  <a:lnTo>
                    <a:pt x="4180" y="11209"/>
                  </a:lnTo>
                  <a:cubicBezTo>
                    <a:pt x="4183" y="11233"/>
                    <a:pt x="4196" y="11286"/>
                    <a:pt x="4210" y="11409"/>
                  </a:cubicBezTo>
                  <a:lnTo>
                    <a:pt x="4253" y="11764"/>
                  </a:lnTo>
                  <a:lnTo>
                    <a:pt x="4379" y="11429"/>
                  </a:lnTo>
                  <a:cubicBezTo>
                    <a:pt x="4429" y="11292"/>
                    <a:pt x="4389" y="11199"/>
                    <a:pt x="4352" y="11113"/>
                  </a:cubicBezTo>
                  <a:cubicBezTo>
                    <a:pt x="4343" y="11093"/>
                    <a:pt x="4336" y="11073"/>
                    <a:pt x="4329" y="11053"/>
                  </a:cubicBezTo>
                  <a:cubicBezTo>
                    <a:pt x="4216" y="10765"/>
                    <a:pt x="4140" y="10446"/>
                    <a:pt x="4067" y="10139"/>
                  </a:cubicBezTo>
                  <a:cubicBezTo>
                    <a:pt x="4030" y="9990"/>
                    <a:pt x="3997" y="9844"/>
                    <a:pt x="3961" y="9701"/>
                  </a:cubicBezTo>
                  <a:cubicBezTo>
                    <a:pt x="3602" y="8373"/>
                    <a:pt x="3170" y="6980"/>
                    <a:pt x="2605" y="5323"/>
                  </a:cubicBezTo>
                  <a:cubicBezTo>
                    <a:pt x="2396" y="4718"/>
                    <a:pt x="2160" y="4110"/>
                    <a:pt x="1931" y="3525"/>
                  </a:cubicBezTo>
                  <a:cubicBezTo>
                    <a:pt x="1698" y="2924"/>
                    <a:pt x="1456" y="2303"/>
                    <a:pt x="1246" y="1685"/>
                  </a:cubicBezTo>
                  <a:cubicBezTo>
                    <a:pt x="1083" y="1206"/>
                    <a:pt x="944" y="811"/>
                    <a:pt x="735" y="412"/>
                  </a:cubicBezTo>
                  <a:cubicBezTo>
                    <a:pt x="728" y="403"/>
                    <a:pt x="721" y="386"/>
                    <a:pt x="712" y="366"/>
                  </a:cubicBezTo>
                  <a:cubicBezTo>
                    <a:pt x="644" y="217"/>
                    <a:pt x="541" y="0"/>
                    <a:pt x="39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98003" y="3730847"/>
              <a:ext cx="309656" cy="470354"/>
            </a:xfrm>
            <a:custGeom>
              <a:avLst/>
              <a:gdLst/>
              <a:ahLst/>
              <a:cxnLst/>
              <a:rect l="l" t="t" r="r" b="b"/>
              <a:pathLst>
                <a:path w="6858" h="10417" extrusionOk="0">
                  <a:moveTo>
                    <a:pt x="191" y="203"/>
                  </a:moveTo>
                  <a:lnTo>
                    <a:pt x="191" y="203"/>
                  </a:lnTo>
                  <a:cubicBezTo>
                    <a:pt x="224" y="230"/>
                    <a:pt x="280" y="286"/>
                    <a:pt x="367" y="390"/>
                  </a:cubicBezTo>
                  <a:cubicBezTo>
                    <a:pt x="384" y="410"/>
                    <a:pt x="396" y="426"/>
                    <a:pt x="407" y="436"/>
                  </a:cubicBezTo>
                  <a:cubicBezTo>
                    <a:pt x="699" y="761"/>
                    <a:pt x="931" y="1103"/>
                    <a:pt x="1204" y="1519"/>
                  </a:cubicBezTo>
                  <a:cubicBezTo>
                    <a:pt x="1566" y="2067"/>
                    <a:pt x="1958" y="2609"/>
                    <a:pt x="2337" y="3130"/>
                  </a:cubicBezTo>
                  <a:cubicBezTo>
                    <a:pt x="2705" y="3639"/>
                    <a:pt x="3084" y="4164"/>
                    <a:pt x="3437" y="4695"/>
                  </a:cubicBezTo>
                  <a:cubicBezTo>
                    <a:pt x="4403" y="6154"/>
                    <a:pt x="5168" y="7386"/>
                    <a:pt x="5849" y="8582"/>
                  </a:cubicBezTo>
                  <a:cubicBezTo>
                    <a:pt x="5921" y="8708"/>
                    <a:pt x="5988" y="8838"/>
                    <a:pt x="6057" y="8971"/>
                  </a:cubicBezTo>
                  <a:cubicBezTo>
                    <a:pt x="6108" y="9064"/>
                    <a:pt x="6157" y="9156"/>
                    <a:pt x="6210" y="9250"/>
                  </a:cubicBezTo>
                  <a:cubicBezTo>
                    <a:pt x="6164" y="9210"/>
                    <a:pt x="6124" y="9160"/>
                    <a:pt x="6081" y="9110"/>
                  </a:cubicBezTo>
                  <a:cubicBezTo>
                    <a:pt x="6051" y="9070"/>
                    <a:pt x="6018" y="9034"/>
                    <a:pt x="5985" y="8997"/>
                  </a:cubicBezTo>
                  <a:cubicBezTo>
                    <a:pt x="5542" y="8539"/>
                    <a:pt x="5054" y="8124"/>
                    <a:pt x="4582" y="7725"/>
                  </a:cubicBezTo>
                  <a:cubicBezTo>
                    <a:pt x="4337" y="7516"/>
                    <a:pt x="4084" y="7299"/>
                    <a:pt x="3838" y="7083"/>
                  </a:cubicBezTo>
                  <a:cubicBezTo>
                    <a:pt x="3503" y="6781"/>
                    <a:pt x="3187" y="6439"/>
                    <a:pt x="2885" y="6114"/>
                  </a:cubicBezTo>
                  <a:cubicBezTo>
                    <a:pt x="2716" y="5927"/>
                    <a:pt x="2546" y="5745"/>
                    <a:pt x="2370" y="5568"/>
                  </a:cubicBezTo>
                  <a:lnTo>
                    <a:pt x="2307" y="5505"/>
                  </a:lnTo>
                  <a:cubicBezTo>
                    <a:pt x="1845" y="5030"/>
                    <a:pt x="1317" y="4492"/>
                    <a:pt x="1045" y="3888"/>
                  </a:cubicBezTo>
                  <a:cubicBezTo>
                    <a:pt x="749" y="3240"/>
                    <a:pt x="523" y="2476"/>
                    <a:pt x="350" y="1556"/>
                  </a:cubicBezTo>
                  <a:cubicBezTo>
                    <a:pt x="287" y="1227"/>
                    <a:pt x="247" y="898"/>
                    <a:pt x="220" y="522"/>
                  </a:cubicBezTo>
                  <a:cubicBezTo>
                    <a:pt x="217" y="493"/>
                    <a:pt x="214" y="453"/>
                    <a:pt x="207" y="410"/>
                  </a:cubicBezTo>
                  <a:cubicBezTo>
                    <a:pt x="200" y="346"/>
                    <a:pt x="191" y="270"/>
                    <a:pt x="191" y="203"/>
                  </a:cubicBezTo>
                  <a:close/>
                  <a:moveTo>
                    <a:pt x="141" y="1"/>
                  </a:moveTo>
                  <a:cubicBezTo>
                    <a:pt x="118" y="1"/>
                    <a:pt x="94" y="6"/>
                    <a:pt x="71" y="17"/>
                  </a:cubicBezTo>
                  <a:lnTo>
                    <a:pt x="34" y="37"/>
                  </a:lnTo>
                  <a:lnTo>
                    <a:pt x="25" y="77"/>
                  </a:lnTo>
                  <a:cubicBezTo>
                    <a:pt x="1" y="180"/>
                    <a:pt x="18" y="320"/>
                    <a:pt x="34" y="433"/>
                  </a:cubicBezTo>
                  <a:cubicBezTo>
                    <a:pt x="38" y="470"/>
                    <a:pt x="41" y="505"/>
                    <a:pt x="45" y="533"/>
                  </a:cubicBezTo>
                  <a:cubicBezTo>
                    <a:pt x="71" y="918"/>
                    <a:pt x="114" y="1253"/>
                    <a:pt x="177" y="1589"/>
                  </a:cubicBezTo>
                  <a:cubicBezTo>
                    <a:pt x="353" y="2523"/>
                    <a:pt x="583" y="3300"/>
                    <a:pt x="882" y="3958"/>
                  </a:cubicBezTo>
                  <a:cubicBezTo>
                    <a:pt x="1171" y="4592"/>
                    <a:pt x="1709" y="5143"/>
                    <a:pt x="2184" y="5628"/>
                  </a:cubicBezTo>
                  <a:lnTo>
                    <a:pt x="2244" y="5692"/>
                  </a:lnTo>
                  <a:cubicBezTo>
                    <a:pt x="2417" y="5867"/>
                    <a:pt x="2586" y="6051"/>
                    <a:pt x="2756" y="6233"/>
                  </a:cubicBezTo>
                  <a:cubicBezTo>
                    <a:pt x="3061" y="6562"/>
                    <a:pt x="3380" y="6904"/>
                    <a:pt x="3722" y="7213"/>
                  </a:cubicBezTo>
                  <a:cubicBezTo>
                    <a:pt x="3968" y="7433"/>
                    <a:pt x="4220" y="7649"/>
                    <a:pt x="4470" y="7858"/>
                  </a:cubicBezTo>
                  <a:cubicBezTo>
                    <a:pt x="4938" y="8256"/>
                    <a:pt x="5423" y="8665"/>
                    <a:pt x="5858" y="9121"/>
                  </a:cubicBezTo>
                  <a:cubicBezTo>
                    <a:pt x="5888" y="9150"/>
                    <a:pt x="5918" y="9187"/>
                    <a:pt x="5945" y="9223"/>
                  </a:cubicBezTo>
                  <a:cubicBezTo>
                    <a:pt x="5994" y="9280"/>
                    <a:pt x="6045" y="9343"/>
                    <a:pt x="6108" y="9392"/>
                  </a:cubicBezTo>
                  <a:cubicBezTo>
                    <a:pt x="6147" y="9429"/>
                    <a:pt x="6187" y="9455"/>
                    <a:pt x="6227" y="9483"/>
                  </a:cubicBezTo>
                  <a:cubicBezTo>
                    <a:pt x="6277" y="9519"/>
                    <a:pt x="6324" y="9552"/>
                    <a:pt x="6370" y="9599"/>
                  </a:cubicBezTo>
                  <a:lnTo>
                    <a:pt x="6403" y="9632"/>
                  </a:lnTo>
                  <a:cubicBezTo>
                    <a:pt x="6459" y="9688"/>
                    <a:pt x="6539" y="9765"/>
                    <a:pt x="6546" y="9828"/>
                  </a:cubicBezTo>
                  <a:lnTo>
                    <a:pt x="6556" y="9891"/>
                  </a:lnTo>
                  <a:lnTo>
                    <a:pt x="6596" y="9898"/>
                  </a:lnTo>
                  <a:cubicBezTo>
                    <a:pt x="6606" y="9918"/>
                    <a:pt x="6629" y="9967"/>
                    <a:pt x="6675" y="10084"/>
                  </a:cubicBezTo>
                  <a:lnTo>
                    <a:pt x="6805" y="10416"/>
                  </a:lnTo>
                  <a:lnTo>
                    <a:pt x="6842" y="10061"/>
                  </a:lnTo>
                  <a:cubicBezTo>
                    <a:pt x="6858" y="9914"/>
                    <a:pt x="6795" y="9834"/>
                    <a:pt x="6738" y="9758"/>
                  </a:cubicBezTo>
                  <a:cubicBezTo>
                    <a:pt x="6726" y="9745"/>
                    <a:pt x="6712" y="9728"/>
                    <a:pt x="6698" y="9708"/>
                  </a:cubicBezTo>
                  <a:cubicBezTo>
                    <a:pt x="6516" y="9459"/>
                    <a:pt x="6364" y="9167"/>
                    <a:pt x="6214" y="8888"/>
                  </a:cubicBezTo>
                  <a:cubicBezTo>
                    <a:pt x="6144" y="8755"/>
                    <a:pt x="6074" y="8622"/>
                    <a:pt x="6001" y="8495"/>
                  </a:cubicBezTo>
                  <a:cubicBezTo>
                    <a:pt x="5320" y="7296"/>
                    <a:pt x="4550" y="6060"/>
                    <a:pt x="3583" y="4599"/>
                  </a:cubicBezTo>
                  <a:cubicBezTo>
                    <a:pt x="3230" y="4064"/>
                    <a:pt x="2848" y="3539"/>
                    <a:pt x="2480" y="3027"/>
                  </a:cubicBezTo>
                  <a:cubicBezTo>
                    <a:pt x="2101" y="2506"/>
                    <a:pt x="1712" y="1968"/>
                    <a:pt x="1350" y="1422"/>
                  </a:cubicBezTo>
                  <a:cubicBezTo>
                    <a:pt x="1074" y="1001"/>
                    <a:pt x="838" y="652"/>
                    <a:pt x="536" y="320"/>
                  </a:cubicBezTo>
                  <a:cubicBezTo>
                    <a:pt x="526" y="310"/>
                    <a:pt x="516" y="297"/>
                    <a:pt x="503" y="280"/>
                  </a:cubicBezTo>
                  <a:cubicBezTo>
                    <a:pt x="407" y="164"/>
                    <a:pt x="273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1357007" y="3642034"/>
              <a:ext cx="485886" cy="188150"/>
            </a:xfrm>
            <a:custGeom>
              <a:avLst/>
              <a:gdLst/>
              <a:ahLst/>
              <a:cxnLst/>
              <a:rect l="l" t="t" r="r" b="b"/>
              <a:pathLst>
                <a:path w="10761" h="4167" extrusionOk="0">
                  <a:moveTo>
                    <a:pt x="10548" y="267"/>
                  </a:moveTo>
                  <a:lnTo>
                    <a:pt x="10548" y="267"/>
                  </a:lnTo>
                  <a:cubicBezTo>
                    <a:pt x="10452" y="855"/>
                    <a:pt x="10219" y="1416"/>
                    <a:pt x="9874" y="1902"/>
                  </a:cubicBezTo>
                  <a:cubicBezTo>
                    <a:pt x="9611" y="2270"/>
                    <a:pt x="9312" y="2552"/>
                    <a:pt x="8987" y="2742"/>
                  </a:cubicBezTo>
                  <a:cubicBezTo>
                    <a:pt x="8658" y="2931"/>
                    <a:pt x="8279" y="3041"/>
                    <a:pt x="7917" y="3141"/>
                  </a:cubicBezTo>
                  <a:cubicBezTo>
                    <a:pt x="6748" y="3473"/>
                    <a:pt x="5538" y="3815"/>
                    <a:pt x="4309" y="3938"/>
                  </a:cubicBezTo>
                  <a:cubicBezTo>
                    <a:pt x="3958" y="3973"/>
                    <a:pt x="3598" y="3990"/>
                    <a:pt x="3233" y="3990"/>
                  </a:cubicBezTo>
                  <a:cubicBezTo>
                    <a:pt x="2875" y="3990"/>
                    <a:pt x="2512" y="3974"/>
                    <a:pt x="2146" y="3941"/>
                  </a:cubicBezTo>
                  <a:cubicBezTo>
                    <a:pt x="1794" y="3908"/>
                    <a:pt x="1432" y="3861"/>
                    <a:pt x="1070" y="3795"/>
                  </a:cubicBezTo>
                  <a:cubicBezTo>
                    <a:pt x="977" y="3782"/>
                    <a:pt x="884" y="3759"/>
                    <a:pt x="791" y="3739"/>
                  </a:cubicBezTo>
                  <a:cubicBezTo>
                    <a:pt x="741" y="3728"/>
                    <a:pt x="691" y="3715"/>
                    <a:pt x="638" y="3705"/>
                  </a:cubicBezTo>
                  <a:cubicBezTo>
                    <a:pt x="1167" y="3582"/>
                    <a:pt x="1728" y="3426"/>
                    <a:pt x="2240" y="3260"/>
                  </a:cubicBezTo>
                  <a:cubicBezTo>
                    <a:pt x="3186" y="2951"/>
                    <a:pt x="4137" y="2606"/>
                    <a:pt x="5053" y="2270"/>
                  </a:cubicBezTo>
                  <a:lnTo>
                    <a:pt x="10548" y="267"/>
                  </a:lnTo>
                  <a:close/>
                  <a:moveTo>
                    <a:pt x="10761" y="1"/>
                  </a:moveTo>
                  <a:lnTo>
                    <a:pt x="4991" y="2107"/>
                  </a:lnTo>
                  <a:cubicBezTo>
                    <a:pt x="4077" y="2440"/>
                    <a:pt x="3130" y="2785"/>
                    <a:pt x="2183" y="3094"/>
                  </a:cubicBezTo>
                  <a:cubicBezTo>
                    <a:pt x="1509" y="3314"/>
                    <a:pt x="748" y="3513"/>
                    <a:pt x="97" y="3645"/>
                  </a:cubicBezTo>
                  <a:lnTo>
                    <a:pt x="0" y="3665"/>
                  </a:lnTo>
                  <a:lnTo>
                    <a:pt x="17" y="3752"/>
                  </a:lnTo>
                  <a:lnTo>
                    <a:pt x="47" y="3835"/>
                  </a:lnTo>
                  <a:lnTo>
                    <a:pt x="123" y="3818"/>
                  </a:lnTo>
                  <a:cubicBezTo>
                    <a:pt x="333" y="3822"/>
                    <a:pt x="545" y="3865"/>
                    <a:pt x="751" y="3912"/>
                  </a:cubicBezTo>
                  <a:cubicBezTo>
                    <a:pt x="848" y="3932"/>
                    <a:pt x="944" y="3951"/>
                    <a:pt x="1040" y="3967"/>
                  </a:cubicBezTo>
                  <a:cubicBezTo>
                    <a:pt x="1406" y="4034"/>
                    <a:pt x="1774" y="4084"/>
                    <a:pt x="2130" y="4117"/>
                  </a:cubicBezTo>
                  <a:cubicBezTo>
                    <a:pt x="2502" y="4151"/>
                    <a:pt x="2870" y="4167"/>
                    <a:pt x="3236" y="4167"/>
                  </a:cubicBezTo>
                  <a:cubicBezTo>
                    <a:pt x="3608" y="4167"/>
                    <a:pt x="3970" y="4151"/>
                    <a:pt x="4329" y="4114"/>
                  </a:cubicBezTo>
                  <a:cubicBezTo>
                    <a:pt x="5572" y="3991"/>
                    <a:pt x="6788" y="3645"/>
                    <a:pt x="7964" y="3310"/>
                  </a:cubicBezTo>
                  <a:cubicBezTo>
                    <a:pt x="8339" y="3204"/>
                    <a:pt x="8724" y="3094"/>
                    <a:pt x="9073" y="2895"/>
                  </a:cubicBezTo>
                  <a:cubicBezTo>
                    <a:pt x="9422" y="2692"/>
                    <a:pt x="9741" y="2393"/>
                    <a:pt x="10017" y="2004"/>
                  </a:cubicBezTo>
                  <a:cubicBezTo>
                    <a:pt x="10408" y="1456"/>
                    <a:pt x="10658" y="812"/>
                    <a:pt x="10744" y="144"/>
                  </a:cubicBezTo>
                  <a:lnTo>
                    <a:pt x="107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1355200" y="4204260"/>
              <a:ext cx="380184" cy="366051"/>
            </a:xfrm>
            <a:custGeom>
              <a:avLst/>
              <a:gdLst/>
              <a:ahLst/>
              <a:cxnLst/>
              <a:rect l="l" t="t" r="r" b="b"/>
              <a:pathLst>
                <a:path w="8420" h="8107" extrusionOk="0">
                  <a:moveTo>
                    <a:pt x="8027" y="333"/>
                  </a:moveTo>
                  <a:cubicBezTo>
                    <a:pt x="8196" y="904"/>
                    <a:pt x="8233" y="1512"/>
                    <a:pt x="8130" y="2100"/>
                  </a:cubicBezTo>
                  <a:cubicBezTo>
                    <a:pt x="8053" y="2546"/>
                    <a:pt x="7907" y="2928"/>
                    <a:pt x="7694" y="3240"/>
                  </a:cubicBezTo>
                  <a:cubicBezTo>
                    <a:pt x="7482" y="3555"/>
                    <a:pt x="7190" y="3814"/>
                    <a:pt x="6907" y="4067"/>
                  </a:cubicBezTo>
                  <a:cubicBezTo>
                    <a:pt x="5997" y="4871"/>
                    <a:pt x="5057" y="5705"/>
                    <a:pt x="4004" y="6350"/>
                  </a:cubicBezTo>
                  <a:cubicBezTo>
                    <a:pt x="3409" y="6715"/>
                    <a:pt x="2751" y="7031"/>
                    <a:pt x="2053" y="7290"/>
                  </a:cubicBezTo>
                  <a:cubicBezTo>
                    <a:pt x="1725" y="7416"/>
                    <a:pt x="1376" y="7529"/>
                    <a:pt x="1020" y="7629"/>
                  </a:cubicBezTo>
                  <a:cubicBezTo>
                    <a:pt x="931" y="7655"/>
                    <a:pt x="837" y="7675"/>
                    <a:pt x="745" y="7698"/>
                  </a:cubicBezTo>
                  <a:cubicBezTo>
                    <a:pt x="695" y="7708"/>
                    <a:pt x="645" y="7721"/>
                    <a:pt x="595" y="7735"/>
                  </a:cubicBezTo>
                  <a:cubicBezTo>
                    <a:pt x="1014" y="7393"/>
                    <a:pt x="1452" y="7011"/>
                    <a:pt x="1841" y="6638"/>
                  </a:cubicBezTo>
                  <a:cubicBezTo>
                    <a:pt x="2562" y="5947"/>
                    <a:pt x="3266" y="5223"/>
                    <a:pt x="3947" y="4525"/>
                  </a:cubicBezTo>
                  <a:lnTo>
                    <a:pt x="8016" y="339"/>
                  </a:lnTo>
                  <a:lnTo>
                    <a:pt x="8027" y="333"/>
                  </a:lnTo>
                  <a:close/>
                  <a:moveTo>
                    <a:pt x="8103" y="1"/>
                  </a:moveTo>
                  <a:lnTo>
                    <a:pt x="3821" y="4403"/>
                  </a:lnTo>
                  <a:cubicBezTo>
                    <a:pt x="3143" y="5100"/>
                    <a:pt x="2439" y="5824"/>
                    <a:pt x="1722" y="6512"/>
                  </a:cubicBezTo>
                  <a:cubicBezTo>
                    <a:pt x="1207" y="7000"/>
                    <a:pt x="609" y="7512"/>
                    <a:pt x="80" y="7914"/>
                  </a:cubicBezTo>
                  <a:lnTo>
                    <a:pt x="0" y="7974"/>
                  </a:lnTo>
                  <a:lnTo>
                    <a:pt x="54" y="8044"/>
                  </a:lnTo>
                  <a:lnTo>
                    <a:pt x="117" y="8107"/>
                  </a:lnTo>
                  <a:lnTo>
                    <a:pt x="180" y="8060"/>
                  </a:lnTo>
                  <a:cubicBezTo>
                    <a:pt x="366" y="7967"/>
                    <a:pt x="578" y="7917"/>
                    <a:pt x="785" y="7868"/>
                  </a:cubicBezTo>
                  <a:cubicBezTo>
                    <a:pt x="880" y="7848"/>
                    <a:pt x="977" y="7825"/>
                    <a:pt x="1070" y="7798"/>
                  </a:cubicBezTo>
                  <a:cubicBezTo>
                    <a:pt x="1429" y="7695"/>
                    <a:pt x="1781" y="7582"/>
                    <a:pt x="2116" y="7456"/>
                  </a:cubicBezTo>
                  <a:cubicBezTo>
                    <a:pt x="2824" y="7190"/>
                    <a:pt x="3488" y="6868"/>
                    <a:pt x="4094" y="6499"/>
                  </a:cubicBezTo>
                  <a:cubicBezTo>
                    <a:pt x="5160" y="5847"/>
                    <a:pt x="6107" y="5007"/>
                    <a:pt x="7024" y="4197"/>
                  </a:cubicBezTo>
                  <a:cubicBezTo>
                    <a:pt x="7312" y="3938"/>
                    <a:pt x="7615" y="3671"/>
                    <a:pt x="7841" y="3340"/>
                  </a:cubicBezTo>
                  <a:cubicBezTo>
                    <a:pt x="8067" y="3007"/>
                    <a:pt x="8223" y="2598"/>
                    <a:pt x="8303" y="2130"/>
                  </a:cubicBezTo>
                  <a:cubicBezTo>
                    <a:pt x="8419" y="1466"/>
                    <a:pt x="8363" y="775"/>
                    <a:pt x="8150" y="137"/>
                  </a:cubicBezTo>
                  <a:lnTo>
                    <a:pt x="810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1536982" y="2474463"/>
              <a:ext cx="179933" cy="509456"/>
            </a:xfrm>
            <a:custGeom>
              <a:avLst/>
              <a:gdLst/>
              <a:ahLst/>
              <a:cxnLst/>
              <a:rect l="l" t="t" r="r" b="b"/>
              <a:pathLst>
                <a:path w="3985" h="11283" extrusionOk="0">
                  <a:moveTo>
                    <a:pt x="151" y="0"/>
                  </a:moveTo>
                  <a:lnTo>
                    <a:pt x="1" y="97"/>
                  </a:lnTo>
                  <a:cubicBezTo>
                    <a:pt x="1968" y="3130"/>
                    <a:pt x="3250" y="6894"/>
                    <a:pt x="3811" y="11282"/>
                  </a:cubicBezTo>
                  <a:lnTo>
                    <a:pt x="3984" y="11259"/>
                  </a:lnTo>
                  <a:cubicBezTo>
                    <a:pt x="3420" y="6844"/>
                    <a:pt x="2127" y="3056"/>
                    <a:pt x="1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1728246" y="2510719"/>
              <a:ext cx="52693" cy="458795"/>
            </a:xfrm>
            <a:custGeom>
              <a:avLst/>
              <a:gdLst/>
              <a:ahLst/>
              <a:cxnLst/>
              <a:rect l="l" t="t" r="r" b="b"/>
              <a:pathLst>
                <a:path w="1167" h="10161" extrusionOk="0">
                  <a:moveTo>
                    <a:pt x="990" y="1"/>
                  </a:moveTo>
                  <a:cubicBezTo>
                    <a:pt x="987" y="1672"/>
                    <a:pt x="898" y="3263"/>
                    <a:pt x="718" y="4868"/>
                  </a:cubicBezTo>
                  <a:cubicBezTo>
                    <a:pt x="522" y="6623"/>
                    <a:pt x="280" y="8393"/>
                    <a:pt x="1" y="10134"/>
                  </a:cubicBezTo>
                  <a:lnTo>
                    <a:pt x="177" y="10160"/>
                  </a:lnTo>
                  <a:cubicBezTo>
                    <a:pt x="452" y="8420"/>
                    <a:pt x="695" y="6643"/>
                    <a:pt x="895" y="4888"/>
                  </a:cubicBezTo>
                  <a:cubicBezTo>
                    <a:pt x="1070" y="3323"/>
                    <a:pt x="1160" y="1772"/>
                    <a:pt x="1167" y="147"/>
                  </a:cubicBezTo>
                  <a:lnTo>
                    <a:pt x="1167" y="5"/>
                  </a:lnTo>
                  <a:lnTo>
                    <a:pt x="9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749874" y="2547066"/>
              <a:ext cx="161556" cy="436399"/>
            </a:xfrm>
            <a:custGeom>
              <a:avLst/>
              <a:gdLst/>
              <a:ahLst/>
              <a:cxnLst/>
              <a:rect l="l" t="t" r="r" b="b"/>
              <a:pathLst>
                <a:path w="3578" h="9665" extrusionOk="0">
                  <a:moveTo>
                    <a:pt x="3508" y="0"/>
                  </a:moveTo>
                  <a:lnTo>
                    <a:pt x="3332" y="17"/>
                  </a:lnTo>
                  <a:cubicBezTo>
                    <a:pt x="3398" y="661"/>
                    <a:pt x="3166" y="1313"/>
                    <a:pt x="2940" y="1940"/>
                  </a:cubicBezTo>
                  <a:cubicBezTo>
                    <a:pt x="2871" y="2130"/>
                    <a:pt x="2800" y="2322"/>
                    <a:pt x="2741" y="2512"/>
                  </a:cubicBezTo>
                  <a:cubicBezTo>
                    <a:pt x="2449" y="3442"/>
                    <a:pt x="2126" y="4375"/>
                    <a:pt x="1784" y="5286"/>
                  </a:cubicBezTo>
                  <a:cubicBezTo>
                    <a:pt x="1488" y="6070"/>
                    <a:pt x="1173" y="6857"/>
                    <a:pt x="837" y="7624"/>
                  </a:cubicBezTo>
                  <a:cubicBezTo>
                    <a:pt x="774" y="7774"/>
                    <a:pt x="678" y="7950"/>
                    <a:pt x="578" y="8136"/>
                  </a:cubicBezTo>
                  <a:cubicBezTo>
                    <a:pt x="306" y="8638"/>
                    <a:pt x="0" y="9206"/>
                    <a:pt x="50" y="9665"/>
                  </a:cubicBezTo>
                  <a:lnTo>
                    <a:pt x="226" y="9645"/>
                  </a:lnTo>
                  <a:cubicBezTo>
                    <a:pt x="180" y="9239"/>
                    <a:pt x="471" y="8698"/>
                    <a:pt x="731" y="8222"/>
                  </a:cubicBezTo>
                  <a:cubicBezTo>
                    <a:pt x="834" y="8030"/>
                    <a:pt x="934" y="7851"/>
                    <a:pt x="1000" y="7694"/>
                  </a:cubicBezTo>
                  <a:cubicBezTo>
                    <a:pt x="1333" y="6923"/>
                    <a:pt x="1652" y="6133"/>
                    <a:pt x="1951" y="5346"/>
                  </a:cubicBezTo>
                  <a:cubicBezTo>
                    <a:pt x="2293" y="4435"/>
                    <a:pt x="2615" y="3498"/>
                    <a:pt x="2910" y="2564"/>
                  </a:cubicBezTo>
                  <a:cubicBezTo>
                    <a:pt x="2967" y="2379"/>
                    <a:pt x="3033" y="2196"/>
                    <a:pt x="3103" y="2000"/>
                  </a:cubicBezTo>
                  <a:cubicBezTo>
                    <a:pt x="3335" y="1353"/>
                    <a:pt x="3578" y="684"/>
                    <a:pt x="3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1750777" y="2667801"/>
              <a:ext cx="315481" cy="347900"/>
            </a:xfrm>
            <a:custGeom>
              <a:avLst/>
              <a:gdLst/>
              <a:ahLst/>
              <a:cxnLst/>
              <a:rect l="l" t="t" r="r" b="b"/>
              <a:pathLst>
                <a:path w="6987" h="7705" extrusionOk="0">
                  <a:moveTo>
                    <a:pt x="6934" y="1"/>
                  </a:moveTo>
                  <a:lnTo>
                    <a:pt x="6827" y="100"/>
                  </a:lnTo>
                  <a:cubicBezTo>
                    <a:pt x="6199" y="692"/>
                    <a:pt x="5684" y="1393"/>
                    <a:pt x="5186" y="2070"/>
                  </a:cubicBezTo>
                  <a:cubicBezTo>
                    <a:pt x="4801" y="2595"/>
                    <a:pt x="4402" y="3140"/>
                    <a:pt x="3953" y="3625"/>
                  </a:cubicBezTo>
                  <a:cubicBezTo>
                    <a:pt x="3369" y="4260"/>
                    <a:pt x="2748" y="4898"/>
                    <a:pt x="2146" y="5512"/>
                  </a:cubicBezTo>
                  <a:cubicBezTo>
                    <a:pt x="1704" y="5964"/>
                    <a:pt x="1246" y="6433"/>
                    <a:pt x="817" y="6887"/>
                  </a:cubicBezTo>
                  <a:cubicBezTo>
                    <a:pt x="774" y="6934"/>
                    <a:pt x="735" y="6977"/>
                    <a:pt x="691" y="7027"/>
                  </a:cubicBezTo>
                  <a:cubicBezTo>
                    <a:pt x="551" y="7180"/>
                    <a:pt x="405" y="7339"/>
                    <a:pt x="239" y="7445"/>
                  </a:cubicBezTo>
                  <a:cubicBezTo>
                    <a:pt x="216" y="7459"/>
                    <a:pt x="189" y="7469"/>
                    <a:pt x="166" y="7482"/>
                  </a:cubicBezTo>
                  <a:cubicBezTo>
                    <a:pt x="113" y="7505"/>
                    <a:pt x="53" y="7532"/>
                    <a:pt x="0" y="7589"/>
                  </a:cubicBezTo>
                  <a:lnTo>
                    <a:pt x="129" y="7704"/>
                  </a:lnTo>
                  <a:cubicBezTo>
                    <a:pt x="156" y="7678"/>
                    <a:pt x="192" y="7661"/>
                    <a:pt x="236" y="7641"/>
                  </a:cubicBezTo>
                  <a:cubicBezTo>
                    <a:pt x="269" y="7629"/>
                    <a:pt x="299" y="7612"/>
                    <a:pt x="332" y="7595"/>
                  </a:cubicBezTo>
                  <a:cubicBezTo>
                    <a:pt x="522" y="7475"/>
                    <a:pt x="675" y="7306"/>
                    <a:pt x="821" y="7143"/>
                  </a:cubicBezTo>
                  <a:cubicBezTo>
                    <a:pt x="861" y="7097"/>
                    <a:pt x="904" y="7054"/>
                    <a:pt x="943" y="7011"/>
                  </a:cubicBezTo>
                  <a:cubicBezTo>
                    <a:pt x="1372" y="6555"/>
                    <a:pt x="1831" y="6086"/>
                    <a:pt x="2273" y="5635"/>
                  </a:cubicBezTo>
                  <a:cubicBezTo>
                    <a:pt x="2874" y="5017"/>
                    <a:pt x="3495" y="4383"/>
                    <a:pt x="4083" y="3745"/>
                  </a:cubicBezTo>
                  <a:cubicBezTo>
                    <a:pt x="4538" y="3250"/>
                    <a:pt x="4940" y="2705"/>
                    <a:pt x="5329" y="2173"/>
                  </a:cubicBezTo>
                  <a:cubicBezTo>
                    <a:pt x="5810" y="1515"/>
                    <a:pt x="6312" y="838"/>
                    <a:pt x="6910" y="263"/>
                  </a:cubicBezTo>
                  <a:lnTo>
                    <a:pt x="6974" y="280"/>
                  </a:lnTo>
                  <a:cubicBezTo>
                    <a:pt x="6986" y="233"/>
                    <a:pt x="6983" y="186"/>
                    <a:pt x="6974" y="140"/>
                  </a:cubicBezTo>
                  <a:lnTo>
                    <a:pt x="693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801935" y="3017138"/>
              <a:ext cx="420009" cy="68180"/>
            </a:xfrm>
            <a:custGeom>
              <a:avLst/>
              <a:gdLst/>
              <a:ahLst/>
              <a:cxnLst/>
              <a:rect l="l" t="t" r="r" b="b"/>
              <a:pathLst>
                <a:path w="9302" h="1510" extrusionOk="0">
                  <a:moveTo>
                    <a:pt x="126" y="1"/>
                  </a:moveTo>
                  <a:lnTo>
                    <a:pt x="0" y="124"/>
                  </a:lnTo>
                  <a:cubicBezTo>
                    <a:pt x="229" y="361"/>
                    <a:pt x="580" y="437"/>
                    <a:pt x="977" y="437"/>
                  </a:cubicBezTo>
                  <a:cubicBezTo>
                    <a:pt x="1359" y="437"/>
                    <a:pt x="1783" y="367"/>
                    <a:pt x="2182" y="300"/>
                  </a:cubicBezTo>
                  <a:cubicBezTo>
                    <a:pt x="2504" y="248"/>
                    <a:pt x="2810" y="196"/>
                    <a:pt x="3043" y="196"/>
                  </a:cubicBezTo>
                  <a:cubicBezTo>
                    <a:pt x="3063" y="196"/>
                    <a:pt x="3083" y="196"/>
                    <a:pt x="3103" y="197"/>
                  </a:cubicBezTo>
                  <a:cubicBezTo>
                    <a:pt x="4236" y="230"/>
                    <a:pt x="5378" y="320"/>
                    <a:pt x="6502" y="456"/>
                  </a:cubicBezTo>
                  <a:cubicBezTo>
                    <a:pt x="7521" y="579"/>
                    <a:pt x="8548" y="792"/>
                    <a:pt x="9169" y="1509"/>
                  </a:cubicBezTo>
                  <a:lnTo>
                    <a:pt x="9302" y="1393"/>
                  </a:lnTo>
                  <a:cubicBezTo>
                    <a:pt x="8641" y="632"/>
                    <a:pt x="7578" y="410"/>
                    <a:pt x="6525" y="280"/>
                  </a:cubicBezTo>
                  <a:cubicBezTo>
                    <a:pt x="5395" y="143"/>
                    <a:pt x="4246" y="54"/>
                    <a:pt x="3106" y="21"/>
                  </a:cubicBezTo>
                  <a:cubicBezTo>
                    <a:pt x="3092" y="20"/>
                    <a:pt x="3078" y="20"/>
                    <a:pt x="3063" y="20"/>
                  </a:cubicBezTo>
                  <a:cubicBezTo>
                    <a:pt x="2816" y="20"/>
                    <a:pt x="2492" y="70"/>
                    <a:pt x="2153" y="127"/>
                  </a:cubicBezTo>
                  <a:cubicBezTo>
                    <a:pt x="1761" y="193"/>
                    <a:pt x="1343" y="262"/>
                    <a:pt x="977" y="262"/>
                  </a:cubicBezTo>
                  <a:cubicBezTo>
                    <a:pt x="621" y="262"/>
                    <a:pt x="314" y="197"/>
                    <a:pt x="1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1859684" y="2911213"/>
              <a:ext cx="353138" cy="69986"/>
            </a:xfrm>
            <a:custGeom>
              <a:avLst/>
              <a:gdLst/>
              <a:ahLst/>
              <a:cxnLst/>
              <a:rect l="l" t="t" r="r" b="b"/>
              <a:pathLst>
                <a:path w="7821" h="1550" extrusionOk="0">
                  <a:moveTo>
                    <a:pt x="5128" y="1"/>
                  </a:moveTo>
                  <a:cubicBezTo>
                    <a:pt x="4751" y="1"/>
                    <a:pt x="4364" y="27"/>
                    <a:pt x="3970" y="81"/>
                  </a:cubicBezTo>
                  <a:cubicBezTo>
                    <a:pt x="2604" y="267"/>
                    <a:pt x="1316" y="735"/>
                    <a:pt x="236" y="1171"/>
                  </a:cubicBezTo>
                  <a:cubicBezTo>
                    <a:pt x="143" y="1211"/>
                    <a:pt x="37" y="1293"/>
                    <a:pt x="13" y="1393"/>
                  </a:cubicBezTo>
                  <a:cubicBezTo>
                    <a:pt x="0" y="1450"/>
                    <a:pt x="17" y="1506"/>
                    <a:pt x="57" y="1549"/>
                  </a:cubicBezTo>
                  <a:lnTo>
                    <a:pt x="183" y="1433"/>
                  </a:lnTo>
                  <a:cubicBezTo>
                    <a:pt x="186" y="1413"/>
                    <a:pt x="236" y="1360"/>
                    <a:pt x="302" y="1333"/>
                  </a:cubicBezTo>
                  <a:cubicBezTo>
                    <a:pt x="1372" y="905"/>
                    <a:pt x="2644" y="440"/>
                    <a:pt x="3993" y="257"/>
                  </a:cubicBezTo>
                  <a:cubicBezTo>
                    <a:pt x="4381" y="204"/>
                    <a:pt x="4762" y="178"/>
                    <a:pt x="5133" y="178"/>
                  </a:cubicBezTo>
                  <a:cubicBezTo>
                    <a:pt x="6089" y="178"/>
                    <a:pt x="6979" y="352"/>
                    <a:pt x="7747" y="692"/>
                  </a:cubicBezTo>
                  <a:lnTo>
                    <a:pt x="7820" y="533"/>
                  </a:lnTo>
                  <a:cubicBezTo>
                    <a:pt x="7026" y="180"/>
                    <a:pt x="6110" y="1"/>
                    <a:pt x="51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 rot="-3860142">
              <a:off x="5996920" y="804420"/>
              <a:ext cx="498099" cy="787053"/>
            </a:xfrm>
            <a:custGeom>
              <a:avLst/>
              <a:gdLst/>
              <a:ahLst/>
              <a:cxnLst/>
              <a:rect l="l" t="t" r="r" b="b"/>
              <a:pathLst>
                <a:path w="11117" h="17567" extrusionOk="0">
                  <a:moveTo>
                    <a:pt x="7050" y="5225"/>
                  </a:moveTo>
                  <a:cubicBezTo>
                    <a:pt x="7273" y="5225"/>
                    <a:pt x="7512" y="5261"/>
                    <a:pt x="7755" y="5331"/>
                  </a:cubicBezTo>
                  <a:cubicBezTo>
                    <a:pt x="8236" y="5467"/>
                    <a:pt x="8801" y="5809"/>
                    <a:pt x="9197" y="6208"/>
                  </a:cubicBezTo>
                  <a:cubicBezTo>
                    <a:pt x="9539" y="6550"/>
                    <a:pt x="9755" y="6946"/>
                    <a:pt x="9871" y="7441"/>
                  </a:cubicBezTo>
                  <a:cubicBezTo>
                    <a:pt x="9372" y="7984"/>
                    <a:pt x="8700" y="8380"/>
                    <a:pt x="7994" y="8380"/>
                  </a:cubicBezTo>
                  <a:cubicBezTo>
                    <a:pt x="7859" y="8380"/>
                    <a:pt x="7722" y="8365"/>
                    <a:pt x="7586" y="8334"/>
                  </a:cubicBezTo>
                  <a:cubicBezTo>
                    <a:pt x="7054" y="8215"/>
                    <a:pt x="6279" y="7746"/>
                    <a:pt x="5901" y="7119"/>
                  </a:cubicBezTo>
                  <a:cubicBezTo>
                    <a:pt x="5698" y="6780"/>
                    <a:pt x="5635" y="6450"/>
                    <a:pt x="5721" y="6138"/>
                  </a:cubicBezTo>
                  <a:cubicBezTo>
                    <a:pt x="5811" y="5809"/>
                    <a:pt x="5991" y="5564"/>
                    <a:pt x="6263" y="5411"/>
                  </a:cubicBezTo>
                  <a:cubicBezTo>
                    <a:pt x="6479" y="5288"/>
                    <a:pt x="6748" y="5225"/>
                    <a:pt x="7050" y="5225"/>
                  </a:cubicBezTo>
                  <a:close/>
                  <a:moveTo>
                    <a:pt x="3472" y="10707"/>
                  </a:moveTo>
                  <a:cubicBezTo>
                    <a:pt x="4160" y="10707"/>
                    <a:pt x="5047" y="11198"/>
                    <a:pt x="5516" y="11676"/>
                  </a:cubicBezTo>
                  <a:cubicBezTo>
                    <a:pt x="6077" y="12251"/>
                    <a:pt x="6370" y="12912"/>
                    <a:pt x="6509" y="13540"/>
                  </a:cubicBezTo>
                  <a:cubicBezTo>
                    <a:pt x="6348" y="13565"/>
                    <a:pt x="6185" y="13578"/>
                    <a:pt x="6022" y="13578"/>
                  </a:cubicBezTo>
                  <a:cubicBezTo>
                    <a:pt x="5902" y="13578"/>
                    <a:pt x="5781" y="13571"/>
                    <a:pt x="5662" y="13557"/>
                  </a:cubicBezTo>
                  <a:cubicBezTo>
                    <a:pt x="4997" y="13480"/>
                    <a:pt x="4476" y="13198"/>
                    <a:pt x="4014" y="12902"/>
                  </a:cubicBezTo>
                  <a:cubicBezTo>
                    <a:pt x="3576" y="12623"/>
                    <a:pt x="3090" y="12281"/>
                    <a:pt x="2881" y="11759"/>
                  </a:cubicBezTo>
                  <a:cubicBezTo>
                    <a:pt x="2762" y="11454"/>
                    <a:pt x="2675" y="11138"/>
                    <a:pt x="2871" y="10919"/>
                  </a:cubicBezTo>
                  <a:cubicBezTo>
                    <a:pt x="2987" y="10793"/>
                    <a:pt x="3263" y="10710"/>
                    <a:pt x="3452" y="10710"/>
                  </a:cubicBezTo>
                  <a:cubicBezTo>
                    <a:pt x="3459" y="10707"/>
                    <a:pt x="3466" y="10707"/>
                    <a:pt x="3472" y="10707"/>
                  </a:cubicBezTo>
                  <a:close/>
                  <a:moveTo>
                    <a:pt x="7548" y="1"/>
                  </a:moveTo>
                  <a:cubicBezTo>
                    <a:pt x="7297" y="1"/>
                    <a:pt x="7074" y="68"/>
                    <a:pt x="6814" y="145"/>
                  </a:cubicBezTo>
                  <a:lnTo>
                    <a:pt x="6685" y="185"/>
                  </a:lnTo>
                  <a:lnTo>
                    <a:pt x="6732" y="351"/>
                  </a:lnTo>
                  <a:lnTo>
                    <a:pt x="6865" y="314"/>
                  </a:lnTo>
                  <a:cubicBezTo>
                    <a:pt x="7115" y="239"/>
                    <a:pt x="7320" y="178"/>
                    <a:pt x="7546" y="178"/>
                  </a:cubicBezTo>
                  <a:cubicBezTo>
                    <a:pt x="7671" y="178"/>
                    <a:pt x="7802" y="197"/>
                    <a:pt x="7951" y="242"/>
                  </a:cubicBezTo>
                  <a:cubicBezTo>
                    <a:pt x="9210" y="620"/>
                    <a:pt x="10107" y="2016"/>
                    <a:pt x="10493" y="3095"/>
                  </a:cubicBezTo>
                  <a:cubicBezTo>
                    <a:pt x="10855" y="4105"/>
                    <a:pt x="10937" y="5667"/>
                    <a:pt x="10399" y="6696"/>
                  </a:cubicBezTo>
                  <a:cubicBezTo>
                    <a:pt x="10293" y="6899"/>
                    <a:pt x="10160" y="7095"/>
                    <a:pt x="10010" y="7278"/>
                  </a:cubicBezTo>
                  <a:cubicBezTo>
                    <a:pt x="9881" y="6806"/>
                    <a:pt x="9659" y="6421"/>
                    <a:pt x="9323" y="6085"/>
                  </a:cubicBezTo>
                  <a:cubicBezTo>
                    <a:pt x="8907" y="5667"/>
                    <a:pt x="8309" y="5305"/>
                    <a:pt x="7805" y="5161"/>
                  </a:cubicBezTo>
                  <a:cubicBezTo>
                    <a:pt x="7545" y="5087"/>
                    <a:pt x="7291" y="5051"/>
                    <a:pt x="7051" y="5051"/>
                  </a:cubicBezTo>
                  <a:cubicBezTo>
                    <a:pt x="6721" y="5051"/>
                    <a:pt x="6420" y="5121"/>
                    <a:pt x="6177" y="5258"/>
                  </a:cubicBezTo>
                  <a:cubicBezTo>
                    <a:pt x="5864" y="5434"/>
                    <a:pt x="5652" y="5716"/>
                    <a:pt x="5552" y="6092"/>
                  </a:cubicBezTo>
                  <a:cubicBezTo>
                    <a:pt x="5456" y="6447"/>
                    <a:pt x="5525" y="6832"/>
                    <a:pt x="5752" y="7208"/>
                  </a:cubicBezTo>
                  <a:cubicBezTo>
                    <a:pt x="6160" y="7886"/>
                    <a:pt x="6964" y="8374"/>
                    <a:pt x="7549" y="8507"/>
                  </a:cubicBezTo>
                  <a:cubicBezTo>
                    <a:pt x="7695" y="8539"/>
                    <a:pt x="7842" y="8555"/>
                    <a:pt x="7987" y="8555"/>
                  </a:cubicBezTo>
                  <a:cubicBezTo>
                    <a:pt x="8704" y="8555"/>
                    <a:pt x="9392" y="8180"/>
                    <a:pt x="9914" y="7650"/>
                  </a:cubicBezTo>
                  <a:lnTo>
                    <a:pt x="9914" y="7650"/>
                  </a:lnTo>
                  <a:cubicBezTo>
                    <a:pt x="10180" y="9115"/>
                    <a:pt x="9887" y="10699"/>
                    <a:pt x="9143" y="11799"/>
                  </a:cubicBezTo>
                  <a:cubicBezTo>
                    <a:pt x="8526" y="12713"/>
                    <a:pt x="7635" y="13318"/>
                    <a:pt x="6681" y="13510"/>
                  </a:cubicBezTo>
                  <a:cubicBezTo>
                    <a:pt x="6515" y="12752"/>
                    <a:pt x="6167" y="12091"/>
                    <a:pt x="5642" y="11553"/>
                  </a:cubicBezTo>
                  <a:cubicBezTo>
                    <a:pt x="5154" y="11055"/>
                    <a:pt x="4234" y="10534"/>
                    <a:pt x="3472" y="10534"/>
                  </a:cubicBezTo>
                  <a:lnTo>
                    <a:pt x="3449" y="10534"/>
                  </a:lnTo>
                  <a:cubicBezTo>
                    <a:pt x="3220" y="10537"/>
                    <a:pt x="2898" y="10630"/>
                    <a:pt x="2742" y="10802"/>
                  </a:cubicBezTo>
                  <a:cubicBezTo>
                    <a:pt x="2446" y="11131"/>
                    <a:pt x="2629" y="11600"/>
                    <a:pt x="2719" y="11826"/>
                  </a:cubicBezTo>
                  <a:cubicBezTo>
                    <a:pt x="2944" y="12394"/>
                    <a:pt x="3456" y="12756"/>
                    <a:pt x="3918" y="13051"/>
                  </a:cubicBezTo>
                  <a:cubicBezTo>
                    <a:pt x="4399" y="13358"/>
                    <a:pt x="4941" y="13653"/>
                    <a:pt x="5642" y="13732"/>
                  </a:cubicBezTo>
                  <a:cubicBezTo>
                    <a:pt x="5768" y="13746"/>
                    <a:pt x="5895" y="13753"/>
                    <a:pt x="6021" y="13753"/>
                  </a:cubicBezTo>
                  <a:cubicBezTo>
                    <a:pt x="6197" y="13753"/>
                    <a:pt x="6372" y="13740"/>
                    <a:pt x="6546" y="13712"/>
                  </a:cubicBezTo>
                  <a:cubicBezTo>
                    <a:pt x="6622" y="14148"/>
                    <a:pt x="6632" y="14563"/>
                    <a:pt x="6609" y="14919"/>
                  </a:cubicBezTo>
                  <a:cubicBezTo>
                    <a:pt x="6575" y="15494"/>
                    <a:pt x="6506" y="16098"/>
                    <a:pt x="6117" y="16600"/>
                  </a:cubicBezTo>
                  <a:cubicBezTo>
                    <a:pt x="5768" y="17048"/>
                    <a:pt x="5336" y="17294"/>
                    <a:pt x="4752" y="17371"/>
                  </a:cubicBezTo>
                  <a:cubicBezTo>
                    <a:pt x="4640" y="17385"/>
                    <a:pt x="4529" y="17392"/>
                    <a:pt x="4418" y="17392"/>
                  </a:cubicBezTo>
                  <a:cubicBezTo>
                    <a:pt x="3115" y="17392"/>
                    <a:pt x="1936" y="16415"/>
                    <a:pt x="1054" y="15686"/>
                  </a:cubicBezTo>
                  <a:cubicBezTo>
                    <a:pt x="755" y="15437"/>
                    <a:pt x="459" y="15161"/>
                    <a:pt x="123" y="14822"/>
                  </a:cubicBezTo>
                  <a:lnTo>
                    <a:pt x="1" y="14945"/>
                  </a:lnTo>
                  <a:cubicBezTo>
                    <a:pt x="336" y="15291"/>
                    <a:pt x="638" y="15566"/>
                    <a:pt x="945" y="15822"/>
                  </a:cubicBezTo>
                  <a:cubicBezTo>
                    <a:pt x="1845" y="16567"/>
                    <a:pt x="3050" y="17567"/>
                    <a:pt x="4416" y="17567"/>
                  </a:cubicBezTo>
                  <a:cubicBezTo>
                    <a:pt x="4533" y="17567"/>
                    <a:pt x="4655" y="17560"/>
                    <a:pt x="4775" y="17544"/>
                  </a:cubicBezTo>
                  <a:cubicBezTo>
                    <a:pt x="5399" y="17464"/>
                    <a:pt x="5881" y="17188"/>
                    <a:pt x="6256" y="16706"/>
                  </a:cubicBezTo>
                  <a:cubicBezTo>
                    <a:pt x="6675" y="16164"/>
                    <a:pt x="6748" y="15530"/>
                    <a:pt x="6785" y="14928"/>
                  </a:cubicBezTo>
                  <a:cubicBezTo>
                    <a:pt x="6811" y="14494"/>
                    <a:pt x="6788" y="14075"/>
                    <a:pt x="6718" y="13683"/>
                  </a:cubicBezTo>
                  <a:cubicBezTo>
                    <a:pt x="7715" y="13480"/>
                    <a:pt x="8645" y="12849"/>
                    <a:pt x="9286" y="11899"/>
                  </a:cubicBezTo>
                  <a:cubicBezTo>
                    <a:pt x="10070" y="10742"/>
                    <a:pt x="10369" y="9072"/>
                    <a:pt x="10074" y="7540"/>
                  </a:cubicBezTo>
                  <a:cubicBezTo>
                    <a:pt x="10070" y="7524"/>
                    <a:pt x="10067" y="7507"/>
                    <a:pt x="10060" y="7490"/>
                  </a:cubicBezTo>
                  <a:cubicBezTo>
                    <a:pt x="10257" y="7268"/>
                    <a:pt x="10422" y="7025"/>
                    <a:pt x="10552" y="6776"/>
                  </a:cubicBezTo>
                  <a:cubicBezTo>
                    <a:pt x="11117" y="5703"/>
                    <a:pt x="11031" y="4082"/>
                    <a:pt x="10655" y="3035"/>
                  </a:cubicBezTo>
                  <a:cubicBezTo>
                    <a:pt x="10257" y="1919"/>
                    <a:pt x="9323" y="474"/>
                    <a:pt x="8001" y="72"/>
                  </a:cubicBezTo>
                  <a:cubicBezTo>
                    <a:pt x="7834" y="21"/>
                    <a:pt x="7687" y="1"/>
                    <a:pt x="754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" name="Google Shape;63;p2"/>
          <p:cNvGrpSpPr/>
          <p:nvPr/>
        </p:nvGrpSpPr>
        <p:grpSpPr>
          <a:xfrm>
            <a:off x="0" y="-10650"/>
            <a:ext cx="9143949" cy="5158468"/>
            <a:chOff x="267864" y="140547"/>
            <a:chExt cx="8608500" cy="4856400"/>
          </a:xfrm>
        </p:grpSpPr>
        <p:sp>
          <p:nvSpPr>
            <p:cNvPr id="64" name="Google Shape;64;p2"/>
            <p:cNvSpPr/>
            <p:nvPr/>
          </p:nvSpPr>
          <p:spPr>
            <a:xfrm>
              <a:off x="267864" y="146479"/>
              <a:ext cx="8608500" cy="393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 rot="5400000">
              <a:off x="-1927873" y="2336397"/>
              <a:ext cx="4856400" cy="464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" name="Google Shape;66;p2"/>
          <p:cNvGrpSpPr/>
          <p:nvPr/>
        </p:nvGrpSpPr>
        <p:grpSpPr>
          <a:xfrm rot="10800000">
            <a:off x="0" y="-10650"/>
            <a:ext cx="9143949" cy="5158468"/>
            <a:chOff x="267864" y="140547"/>
            <a:chExt cx="8608500" cy="4856400"/>
          </a:xfrm>
        </p:grpSpPr>
        <p:sp>
          <p:nvSpPr>
            <p:cNvPr id="67" name="Google Shape;67;p2"/>
            <p:cNvSpPr/>
            <p:nvPr/>
          </p:nvSpPr>
          <p:spPr>
            <a:xfrm>
              <a:off x="267864" y="146479"/>
              <a:ext cx="8608500" cy="393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 rot="5400000">
              <a:off x="-1927873" y="2336397"/>
              <a:ext cx="4856400" cy="464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" name="Google Shape;69;p2"/>
          <p:cNvSpPr txBox="1">
            <a:spLocks noGrp="1"/>
          </p:cNvSpPr>
          <p:nvPr>
            <p:ph type="ctrTitle"/>
          </p:nvPr>
        </p:nvSpPr>
        <p:spPr>
          <a:xfrm flipH="1">
            <a:off x="2667975" y="1480800"/>
            <a:ext cx="3807900" cy="2181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Font typeface="Bahiana"/>
              <a:buNone/>
              <a:defRPr sz="6000">
                <a:latin typeface="Bahiana"/>
                <a:ea typeface="Bahiana"/>
                <a:cs typeface="Bahiana"/>
                <a:sym typeface="Bahian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Font typeface="Bahiana"/>
              <a:buNone/>
              <a:defRPr sz="6000">
                <a:latin typeface="Bahiana"/>
                <a:ea typeface="Bahiana"/>
                <a:cs typeface="Bahiana"/>
                <a:sym typeface="Bahian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Font typeface="Bahiana"/>
              <a:buNone/>
              <a:defRPr sz="6000">
                <a:latin typeface="Bahiana"/>
                <a:ea typeface="Bahiana"/>
                <a:cs typeface="Bahiana"/>
                <a:sym typeface="Bahian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Font typeface="Bahiana"/>
              <a:buNone/>
              <a:defRPr sz="6000">
                <a:latin typeface="Bahiana"/>
                <a:ea typeface="Bahiana"/>
                <a:cs typeface="Bahiana"/>
                <a:sym typeface="Bahian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Font typeface="Bahiana"/>
              <a:buNone/>
              <a:defRPr sz="6000">
                <a:latin typeface="Bahiana"/>
                <a:ea typeface="Bahiana"/>
                <a:cs typeface="Bahiana"/>
                <a:sym typeface="Bahian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Font typeface="Bahiana"/>
              <a:buNone/>
              <a:defRPr sz="6000">
                <a:latin typeface="Bahiana"/>
                <a:ea typeface="Bahiana"/>
                <a:cs typeface="Bahiana"/>
                <a:sym typeface="Bahian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Font typeface="Bahiana"/>
              <a:buNone/>
              <a:defRPr sz="6000">
                <a:latin typeface="Bahiana"/>
                <a:ea typeface="Bahiana"/>
                <a:cs typeface="Bahiana"/>
                <a:sym typeface="Bahian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Font typeface="Bahiana"/>
              <a:buNone/>
              <a:defRPr sz="6000">
                <a:latin typeface="Bahiana"/>
                <a:ea typeface="Bahiana"/>
                <a:cs typeface="Bahiana"/>
                <a:sym typeface="Bahiana"/>
              </a:defRPr>
            </a:lvl9pPr>
          </a:lstStyle>
          <a:p>
            <a:endParaRPr/>
          </a:p>
        </p:txBody>
      </p:sp>
      <p:sp>
        <p:nvSpPr>
          <p:cNvPr id="70" name="Google Shape;70;p2"/>
          <p:cNvSpPr txBox="1">
            <a:spLocks noGrp="1"/>
          </p:cNvSpPr>
          <p:nvPr>
            <p:ph type="subTitle" idx="1"/>
          </p:nvPr>
        </p:nvSpPr>
        <p:spPr>
          <a:xfrm flipH="1">
            <a:off x="2091138" y="3510763"/>
            <a:ext cx="4961700" cy="4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2">
  <p:cSld name="CAPTION_ONLY_1_1_1">
    <p:bg>
      <p:bgPr>
        <a:solidFill>
          <a:schemeClr val="dk1"/>
        </a:solidFill>
        <a:effectLst/>
      </p:bgPr>
    </p:bg>
    <p:spTree>
      <p:nvGrpSpPr>
        <p:cNvPr id="1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9" name="Google Shape;729;p21"/>
          <p:cNvGrpSpPr/>
          <p:nvPr/>
        </p:nvGrpSpPr>
        <p:grpSpPr>
          <a:xfrm>
            <a:off x="0" y="-10650"/>
            <a:ext cx="9143949" cy="5158468"/>
            <a:chOff x="0" y="-10650"/>
            <a:chExt cx="9143949" cy="5158468"/>
          </a:xfrm>
        </p:grpSpPr>
        <p:grpSp>
          <p:nvGrpSpPr>
            <p:cNvPr id="730" name="Google Shape;730;p21"/>
            <p:cNvGrpSpPr/>
            <p:nvPr/>
          </p:nvGrpSpPr>
          <p:grpSpPr>
            <a:xfrm>
              <a:off x="0" y="-10650"/>
              <a:ext cx="9143949" cy="5158468"/>
              <a:chOff x="267864" y="140547"/>
              <a:chExt cx="8608500" cy="4856400"/>
            </a:xfrm>
          </p:grpSpPr>
          <p:sp>
            <p:nvSpPr>
              <p:cNvPr id="731" name="Google Shape;731;p21"/>
              <p:cNvSpPr/>
              <p:nvPr/>
            </p:nvSpPr>
            <p:spPr>
              <a:xfrm>
                <a:off x="267864" y="146479"/>
                <a:ext cx="8608500" cy="3936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2" name="Google Shape;732;p21"/>
              <p:cNvSpPr/>
              <p:nvPr/>
            </p:nvSpPr>
            <p:spPr>
              <a:xfrm rot="5400000">
                <a:off x="-1927873" y="2336397"/>
                <a:ext cx="4856400" cy="4647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33" name="Google Shape;733;p21"/>
            <p:cNvGrpSpPr/>
            <p:nvPr/>
          </p:nvGrpSpPr>
          <p:grpSpPr>
            <a:xfrm rot="10800000">
              <a:off x="0" y="-10650"/>
              <a:ext cx="9143949" cy="5158468"/>
              <a:chOff x="267864" y="140547"/>
              <a:chExt cx="8608500" cy="4856400"/>
            </a:xfrm>
          </p:grpSpPr>
          <p:sp>
            <p:nvSpPr>
              <p:cNvPr id="734" name="Google Shape;734;p21"/>
              <p:cNvSpPr/>
              <p:nvPr/>
            </p:nvSpPr>
            <p:spPr>
              <a:xfrm>
                <a:off x="267864" y="146479"/>
                <a:ext cx="8608500" cy="3936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5" name="Google Shape;735;p21"/>
              <p:cNvSpPr/>
              <p:nvPr/>
            </p:nvSpPr>
            <p:spPr>
              <a:xfrm rot="5400000">
                <a:off x="-1927873" y="2336397"/>
                <a:ext cx="4856400" cy="4647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36" name="Google Shape;736;p21"/>
          <p:cNvGrpSpPr/>
          <p:nvPr/>
        </p:nvGrpSpPr>
        <p:grpSpPr>
          <a:xfrm rot="10800000">
            <a:off x="0" y="-10650"/>
            <a:ext cx="9143949" cy="5158468"/>
            <a:chOff x="267864" y="140547"/>
            <a:chExt cx="8608500" cy="4856400"/>
          </a:xfrm>
        </p:grpSpPr>
        <p:sp>
          <p:nvSpPr>
            <p:cNvPr id="737" name="Google Shape;737;p21"/>
            <p:cNvSpPr/>
            <p:nvPr/>
          </p:nvSpPr>
          <p:spPr>
            <a:xfrm>
              <a:off x="267864" y="146479"/>
              <a:ext cx="8608500" cy="393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21"/>
            <p:cNvSpPr/>
            <p:nvPr/>
          </p:nvSpPr>
          <p:spPr>
            <a:xfrm rot="5400000">
              <a:off x="-1927873" y="2336397"/>
              <a:ext cx="4856400" cy="464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9" name="Google Shape;739;p21"/>
          <p:cNvSpPr txBox="1">
            <a:spLocks noGrp="1"/>
          </p:cNvSpPr>
          <p:nvPr>
            <p:ph type="ctrTitle"/>
          </p:nvPr>
        </p:nvSpPr>
        <p:spPr>
          <a:xfrm>
            <a:off x="939299" y="552646"/>
            <a:ext cx="7265400" cy="54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CUSTOM_9_1_1_1">
    <p:bg>
      <p:bgPr>
        <a:solidFill>
          <a:schemeClr val="dk1"/>
        </a:solidFill>
        <a:effectLst/>
      </p:bgPr>
    </p:bg>
    <p:spTree>
      <p:nvGrpSpPr>
        <p:cNvPr id="1" name="Shape 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8" name="Google Shape;938;p26"/>
          <p:cNvGrpSpPr/>
          <p:nvPr/>
        </p:nvGrpSpPr>
        <p:grpSpPr>
          <a:xfrm>
            <a:off x="25" y="-10650"/>
            <a:ext cx="9143949" cy="5158468"/>
            <a:chOff x="267864" y="140547"/>
            <a:chExt cx="8608500" cy="4856400"/>
          </a:xfrm>
        </p:grpSpPr>
        <p:sp>
          <p:nvSpPr>
            <p:cNvPr id="939" name="Google Shape;939;p26"/>
            <p:cNvSpPr/>
            <p:nvPr/>
          </p:nvSpPr>
          <p:spPr>
            <a:xfrm>
              <a:off x="267864" y="146479"/>
              <a:ext cx="8608500" cy="393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26"/>
            <p:cNvSpPr/>
            <p:nvPr/>
          </p:nvSpPr>
          <p:spPr>
            <a:xfrm rot="5400000">
              <a:off x="-1927873" y="2336397"/>
              <a:ext cx="4856400" cy="464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1" name="Google Shape;941;p26"/>
          <p:cNvGrpSpPr/>
          <p:nvPr/>
        </p:nvGrpSpPr>
        <p:grpSpPr>
          <a:xfrm rot="10800000">
            <a:off x="50" y="-10650"/>
            <a:ext cx="9143949" cy="5158468"/>
            <a:chOff x="267864" y="140547"/>
            <a:chExt cx="8608500" cy="4856400"/>
          </a:xfrm>
        </p:grpSpPr>
        <p:sp>
          <p:nvSpPr>
            <p:cNvPr id="942" name="Google Shape;942;p26"/>
            <p:cNvSpPr/>
            <p:nvPr/>
          </p:nvSpPr>
          <p:spPr>
            <a:xfrm>
              <a:off x="267864" y="146479"/>
              <a:ext cx="8608500" cy="393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26"/>
            <p:cNvSpPr/>
            <p:nvPr/>
          </p:nvSpPr>
          <p:spPr>
            <a:xfrm rot="5400000">
              <a:off x="-1927873" y="2336397"/>
              <a:ext cx="4856400" cy="464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 1">
  <p:cSld name="CUSTOM_9_1_1_1_1">
    <p:bg>
      <p:bgPr>
        <a:solidFill>
          <a:schemeClr val="dk1"/>
        </a:solidFill>
        <a:effectLst/>
      </p:bgPr>
    </p:bg>
    <p:spTree>
      <p:nvGrpSpPr>
        <p:cNvPr id="1" name="Shape 9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9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9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llota"/>
              <a:buNone/>
              <a:defRPr sz="2400" b="1">
                <a:solidFill>
                  <a:schemeClr val="lt1"/>
                </a:solidFill>
                <a:latin typeface="Bellota"/>
                <a:ea typeface="Bellota"/>
                <a:cs typeface="Bellota"/>
                <a:sym typeface="Bellot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lackey"/>
              <a:buNone/>
              <a:defRPr sz="2400">
                <a:solidFill>
                  <a:schemeClr val="lt1"/>
                </a:solidFill>
                <a:latin typeface="Slackey"/>
                <a:ea typeface="Slackey"/>
                <a:cs typeface="Slackey"/>
                <a:sym typeface="Slacke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lackey"/>
              <a:buNone/>
              <a:defRPr sz="2400">
                <a:solidFill>
                  <a:schemeClr val="lt1"/>
                </a:solidFill>
                <a:latin typeface="Slackey"/>
                <a:ea typeface="Slackey"/>
                <a:cs typeface="Slackey"/>
                <a:sym typeface="Slacke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lackey"/>
              <a:buNone/>
              <a:defRPr sz="2400">
                <a:solidFill>
                  <a:schemeClr val="lt1"/>
                </a:solidFill>
                <a:latin typeface="Slackey"/>
                <a:ea typeface="Slackey"/>
                <a:cs typeface="Slackey"/>
                <a:sym typeface="Slacke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lackey"/>
              <a:buNone/>
              <a:defRPr sz="2400">
                <a:solidFill>
                  <a:schemeClr val="lt1"/>
                </a:solidFill>
                <a:latin typeface="Slackey"/>
                <a:ea typeface="Slackey"/>
                <a:cs typeface="Slackey"/>
                <a:sym typeface="Slacke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lackey"/>
              <a:buNone/>
              <a:defRPr sz="2400">
                <a:solidFill>
                  <a:schemeClr val="lt1"/>
                </a:solidFill>
                <a:latin typeface="Slackey"/>
                <a:ea typeface="Slackey"/>
                <a:cs typeface="Slackey"/>
                <a:sym typeface="Slacke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lackey"/>
              <a:buNone/>
              <a:defRPr sz="2400">
                <a:solidFill>
                  <a:schemeClr val="lt1"/>
                </a:solidFill>
                <a:latin typeface="Slackey"/>
                <a:ea typeface="Slackey"/>
                <a:cs typeface="Slackey"/>
                <a:sym typeface="Slacke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lackey"/>
              <a:buNone/>
              <a:defRPr sz="2400">
                <a:solidFill>
                  <a:schemeClr val="lt1"/>
                </a:solidFill>
                <a:latin typeface="Slackey"/>
                <a:ea typeface="Slackey"/>
                <a:cs typeface="Slackey"/>
                <a:sym typeface="Slacke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lackey"/>
              <a:buNone/>
              <a:defRPr sz="2400">
                <a:solidFill>
                  <a:schemeClr val="lt1"/>
                </a:solidFill>
                <a:latin typeface="Slackey"/>
                <a:ea typeface="Slackey"/>
                <a:cs typeface="Slackey"/>
                <a:sym typeface="Slacke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Didact Gothic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7" r:id="rId2"/>
    <p:sldLayoutId id="2147483672" r:id="rId3"/>
    <p:sldLayoutId id="2147483673" r:id="rId4"/>
    <p:sldLayoutId id="2147483674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Google Shape;954;p31"/>
          <p:cNvSpPr txBox="1">
            <a:spLocks noGrp="1"/>
          </p:cNvSpPr>
          <p:nvPr>
            <p:ph type="subTitle" idx="1"/>
          </p:nvPr>
        </p:nvSpPr>
        <p:spPr>
          <a:xfrm flipH="1">
            <a:off x="2091138" y="3510763"/>
            <a:ext cx="4961700" cy="4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 smtClean="0"/>
              <a:t>-Benjamin Franklin</a:t>
            </a:r>
            <a:endParaRPr dirty="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955" name="Google Shape;955;p31"/>
          <p:cNvSpPr txBox="1">
            <a:spLocks noGrp="1"/>
          </p:cNvSpPr>
          <p:nvPr>
            <p:ph type="ctrTitle"/>
          </p:nvPr>
        </p:nvSpPr>
        <p:spPr>
          <a:xfrm flipH="1">
            <a:off x="2885031" y="1333022"/>
            <a:ext cx="3807900" cy="218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GB" sz="3600" dirty="0" smtClean="0">
                <a:latin typeface="Calculus sans" pitchFamily="2" charset="0"/>
                <a:ea typeface="K26DewdropDaisies" panose="02000603000000000000" pitchFamily="2" charset="0"/>
              </a:rPr>
              <a:t>“Dime </a:t>
            </a:r>
            <a:r>
              <a:rPr lang="en-GB" sz="3600" dirty="0">
                <a:latin typeface="Calculus sans" pitchFamily="2" charset="0"/>
                <a:ea typeface="K26DewdropDaisies" panose="02000603000000000000" pitchFamily="2" charset="0"/>
              </a:rPr>
              <a:t>y lo olvido, </a:t>
            </a:r>
            <a:br>
              <a:rPr lang="en-GB" sz="3600" dirty="0">
                <a:latin typeface="Calculus sans" pitchFamily="2" charset="0"/>
                <a:ea typeface="K26DewdropDaisies" panose="02000603000000000000" pitchFamily="2" charset="0"/>
              </a:rPr>
            </a:br>
            <a:r>
              <a:rPr lang="en-GB" sz="3600" dirty="0" err="1" smtClean="0">
                <a:latin typeface="Calculus sans" pitchFamily="2" charset="0"/>
                <a:ea typeface="K26DewdropDaisies" panose="02000603000000000000" pitchFamily="2" charset="0"/>
              </a:rPr>
              <a:t>enséñame</a:t>
            </a:r>
            <a:r>
              <a:rPr lang="en-GB" sz="3600" dirty="0" smtClean="0">
                <a:latin typeface="Calculus sans" pitchFamily="2" charset="0"/>
                <a:ea typeface="K26DewdropDaisies" panose="02000603000000000000" pitchFamily="2" charset="0"/>
              </a:rPr>
              <a:t> </a:t>
            </a:r>
            <a:r>
              <a:rPr lang="en-GB" sz="3600" dirty="0">
                <a:latin typeface="Calculus sans" pitchFamily="2" charset="0"/>
                <a:ea typeface="K26DewdropDaisies" panose="02000603000000000000" pitchFamily="2" charset="0"/>
              </a:rPr>
              <a:t>y lo </a:t>
            </a:r>
            <a:r>
              <a:rPr lang="en-GB" sz="3600" dirty="0" err="1">
                <a:latin typeface="Calculus sans" pitchFamily="2" charset="0"/>
                <a:ea typeface="K26DewdropDaisies" panose="02000603000000000000" pitchFamily="2" charset="0"/>
              </a:rPr>
              <a:t>recuerdo</a:t>
            </a:r>
            <a:r>
              <a:rPr lang="en-GB" sz="3600" dirty="0">
                <a:latin typeface="Calculus sans" pitchFamily="2" charset="0"/>
                <a:ea typeface="K26DewdropDaisies" panose="02000603000000000000" pitchFamily="2" charset="0"/>
              </a:rPr>
              <a:t>, </a:t>
            </a:r>
            <a:br>
              <a:rPr lang="en-GB" sz="3600" dirty="0">
                <a:latin typeface="Calculus sans" pitchFamily="2" charset="0"/>
                <a:ea typeface="K26DewdropDaisies" panose="02000603000000000000" pitchFamily="2" charset="0"/>
              </a:rPr>
            </a:br>
            <a:r>
              <a:rPr lang="en-GB" sz="3600" dirty="0" err="1">
                <a:latin typeface="Calculus sans" pitchFamily="2" charset="0"/>
                <a:ea typeface="K26DewdropDaisies" panose="02000603000000000000" pitchFamily="2" charset="0"/>
              </a:rPr>
              <a:t>involúcrame</a:t>
            </a:r>
            <a:r>
              <a:rPr lang="en-GB" sz="3600" dirty="0">
                <a:latin typeface="Calculus sans" pitchFamily="2" charset="0"/>
                <a:ea typeface="K26DewdropDaisies" panose="02000603000000000000" pitchFamily="2" charset="0"/>
              </a:rPr>
              <a:t> y lo </a:t>
            </a:r>
            <a:r>
              <a:rPr lang="en-GB" sz="3600" dirty="0" err="1" smtClean="0">
                <a:latin typeface="Calculus sans" pitchFamily="2" charset="0"/>
                <a:ea typeface="K26DewdropDaisies" panose="02000603000000000000" pitchFamily="2" charset="0"/>
              </a:rPr>
              <a:t>aprendo</a:t>
            </a:r>
            <a:r>
              <a:rPr lang="en-GB" sz="3600" dirty="0" smtClean="0">
                <a:latin typeface="Calculus sans" pitchFamily="2" charset="0"/>
                <a:ea typeface="K26DewdropDaisies" panose="02000603000000000000" pitchFamily="2" charset="0"/>
              </a:rPr>
              <a:t>”</a:t>
            </a:r>
            <a:endParaRPr sz="3600" dirty="0">
              <a:latin typeface="Calculus sans" pitchFamily="2" charset="0"/>
            </a:endParaRPr>
          </a:p>
        </p:txBody>
      </p:sp>
      <p:grpSp>
        <p:nvGrpSpPr>
          <p:cNvPr id="956" name="Google Shape;956;p31"/>
          <p:cNvGrpSpPr/>
          <p:nvPr/>
        </p:nvGrpSpPr>
        <p:grpSpPr>
          <a:xfrm>
            <a:off x="5440558" y="2086142"/>
            <a:ext cx="284336" cy="337830"/>
            <a:chOff x="5440558" y="2086142"/>
            <a:chExt cx="284336" cy="337830"/>
          </a:xfrm>
        </p:grpSpPr>
        <p:sp>
          <p:nvSpPr>
            <p:cNvPr id="957" name="Google Shape;957;p31"/>
            <p:cNvSpPr/>
            <p:nvPr/>
          </p:nvSpPr>
          <p:spPr>
            <a:xfrm rot="353869" flipH="1">
              <a:off x="5492269" y="2117785"/>
              <a:ext cx="65715" cy="90838"/>
            </a:xfrm>
            <a:custGeom>
              <a:avLst/>
              <a:gdLst/>
              <a:ahLst/>
              <a:cxnLst/>
              <a:rect l="l" t="t" r="r" b="b"/>
              <a:pathLst>
                <a:path w="1593" h="2202" extrusionOk="0">
                  <a:moveTo>
                    <a:pt x="1167" y="1"/>
                  </a:moveTo>
                  <a:cubicBezTo>
                    <a:pt x="1142" y="1"/>
                    <a:pt x="1121" y="12"/>
                    <a:pt x="1104" y="38"/>
                  </a:cubicBezTo>
                  <a:lnTo>
                    <a:pt x="104" y="1586"/>
                  </a:lnTo>
                  <a:cubicBezTo>
                    <a:pt x="1" y="1744"/>
                    <a:pt x="274" y="2202"/>
                    <a:pt x="429" y="2202"/>
                  </a:cubicBezTo>
                  <a:cubicBezTo>
                    <a:pt x="454" y="2202"/>
                    <a:pt x="476" y="2190"/>
                    <a:pt x="492" y="2164"/>
                  </a:cubicBezTo>
                  <a:lnTo>
                    <a:pt x="1492" y="616"/>
                  </a:lnTo>
                  <a:cubicBezTo>
                    <a:pt x="1593" y="458"/>
                    <a:pt x="1321" y="1"/>
                    <a:pt x="11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31"/>
            <p:cNvSpPr/>
            <p:nvPr/>
          </p:nvSpPr>
          <p:spPr>
            <a:xfrm rot="353869" flipH="1">
              <a:off x="5605984" y="2088421"/>
              <a:ext cx="47606" cy="62828"/>
            </a:xfrm>
            <a:custGeom>
              <a:avLst/>
              <a:gdLst/>
              <a:ahLst/>
              <a:cxnLst/>
              <a:rect l="l" t="t" r="r" b="b"/>
              <a:pathLst>
                <a:path w="1154" h="1523" extrusionOk="0">
                  <a:moveTo>
                    <a:pt x="744" y="0"/>
                  </a:moveTo>
                  <a:cubicBezTo>
                    <a:pt x="704" y="0"/>
                    <a:pt x="667" y="16"/>
                    <a:pt x="638" y="58"/>
                  </a:cubicBezTo>
                  <a:cubicBezTo>
                    <a:pt x="459" y="341"/>
                    <a:pt x="276" y="623"/>
                    <a:pt x="94" y="902"/>
                  </a:cubicBezTo>
                  <a:cubicBezTo>
                    <a:pt x="1" y="1045"/>
                    <a:pt x="60" y="1241"/>
                    <a:pt x="157" y="1367"/>
                  </a:cubicBezTo>
                  <a:cubicBezTo>
                    <a:pt x="201" y="1426"/>
                    <a:pt x="316" y="1523"/>
                    <a:pt x="412" y="1523"/>
                  </a:cubicBezTo>
                  <a:cubicBezTo>
                    <a:pt x="452" y="1523"/>
                    <a:pt x="488" y="1506"/>
                    <a:pt x="516" y="1463"/>
                  </a:cubicBezTo>
                  <a:lnTo>
                    <a:pt x="1060" y="620"/>
                  </a:lnTo>
                  <a:cubicBezTo>
                    <a:pt x="1153" y="477"/>
                    <a:pt x="1094" y="284"/>
                    <a:pt x="997" y="154"/>
                  </a:cubicBezTo>
                  <a:cubicBezTo>
                    <a:pt x="953" y="96"/>
                    <a:pt x="840" y="0"/>
                    <a:pt x="7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1"/>
            <p:cNvSpPr/>
            <p:nvPr/>
          </p:nvSpPr>
          <p:spPr>
            <a:xfrm rot="353869" flipH="1">
              <a:off x="5508415" y="2280276"/>
              <a:ext cx="49503" cy="58496"/>
            </a:xfrm>
            <a:custGeom>
              <a:avLst/>
              <a:gdLst/>
              <a:ahLst/>
              <a:cxnLst/>
              <a:rect l="l" t="t" r="r" b="b"/>
              <a:pathLst>
                <a:path w="1200" h="1418" extrusionOk="0">
                  <a:moveTo>
                    <a:pt x="789" y="0"/>
                  </a:moveTo>
                  <a:cubicBezTo>
                    <a:pt x="738" y="0"/>
                    <a:pt x="690" y="19"/>
                    <a:pt x="655" y="68"/>
                  </a:cubicBezTo>
                  <a:cubicBezTo>
                    <a:pt x="562" y="201"/>
                    <a:pt x="459" y="330"/>
                    <a:pt x="359" y="463"/>
                  </a:cubicBezTo>
                  <a:cubicBezTo>
                    <a:pt x="307" y="477"/>
                    <a:pt x="256" y="514"/>
                    <a:pt x="227" y="577"/>
                  </a:cubicBezTo>
                  <a:cubicBezTo>
                    <a:pt x="183" y="669"/>
                    <a:pt x="143" y="766"/>
                    <a:pt x="100" y="859"/>
                  </a:cubicBezTo>
                  <a:cubicBezTo>
                    <a:pt x="1" y="1080"/>
                    <a:pt x="231" y="1417"/>
                    <a:pt x="437" y="1417"/>
                  </a:cubicBezTo>
                  <a:cubicBezTo>
                    <a:pt x="505" y="1417"/>
                    <a:pt x="571" y="1380"/>
                    <a:pt x="622" y="1287"/>
                  </a:cubicBezTo>
                  <a:cubicBezTo>
                    <a:pt x="748" y="1045"/>
                    <a:pt x="937" y="842"/>
                    <a:pt x="1097" y="620"/>
                  </a:cubicBezTo>
                  <a:cubicBezTo>
                    <a:pt x="1200" y="474"/>
                    <a:pt x="1170" y="281"/>
                    <a:pt x="1060" y="144"/>
                  </a:cubicBezTo>
                  <a:cubicBezTo>
                    <a:pt x="1005" y="76"/>
                    <a:pt x="891" y="0"/>
                    <a:pt x="78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31"/>
            <p:cNvSpPr/>
            <p:nvPr/>
          </p:nvSpPr>
          <p:spPr>
            <a:xfrm rot="353869" flipH="1">
              <a:off x="5680424" y="2195286"/>
              <a:ext cx="41706" cy="55939"/>
            </a:xfrm>
            <a:custGeom>
              <a:avLst/>
              <a:gdLst/>
              <a:ahLst/>
              <a:cxnLst/>
              <a:rect l="l" t="t" r="r" b="b"/>
              <a:pathLst>
                <a:path w="1011" h="1356" extrusionOk="0">
                  <a:moveTo>
                    <a:pt x="558" y="1"/>
                  </a:moveTo>
                  <a:cubicBezTo>
                    <a:pt x="545" y="1"/>
                    <a:pt x="533" y="4"/>
                    <a:pt x="522" y="12"/>
                  </a:cubicBezTo>
                  <a:cubicBezTo>
                    <a:pt x="250" y="201"/>
                    <a:pt x="87" y="466"/>
                    <a:pt x="27" y="792"/>
                  </a:cubicBezTo>
                  <a:cubicBezTo>
                    <a:pt x="0" y="944"/>
                    <a:pt x="113" y="1137"/>
                    <a:pt x="207" y="1251"/>
                  </a:cubicBezTo>
                  <a:cubicBezTo>
                    <a:pt x="244" y="1294"/>
                    <a:pt x="314" y="1356"/>
                    <a:pt x="367" y="1356"/>
                  </a:cubicBezTo>
                  <a:cubicBezTo>
                    <a:pt x="397" y="1356"/>
                    <a:pt x="423" y="1335"/>
                    <a:pt x="432" y="1277"/>
                  </a:cubicBezTo>
                  <a:cubicBezTo>
                    <a:pt x="483" y="1015"/>
                    <a:pt x="632" y="799"/>
                    <a:pt x="848" y="649"/>
                  </a:cubicBezTo>
                  <a:cubicBezTo>
                    <a:pt x="1011" y="539"/>
                    <a:pt x="718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1"/>
            <p:cNvSpPr/>
            <p:nvPr/>
          </p:nvSpPr>
          <p:spPr>
            <a:xfrm rot="353869" flipH="1">
              <a:off x="5670061" y="2297323"/>
              <a:ext cx="44924" cy="57382"/>
            </a:xfrm>
            <a:custGeom>
              <a:avLst/>
              <a:gdLst/>
              <a:ahLst/>
              <a:cxnLst/>
              <a:rect l="l" t="t" r="r" b="b"/>
              <a:pathLst>
                <a:path w="1089" h="1391" extrusionOk="0">
                  <a:moveTo>
                    <a:pt x="655" y="1"/>
                  </a:moveTo>
                  <a:cubicBezTo>
                    <a:pt x="625" y="1"/>
                    <a:pt x="598" y="15"/>
                    <a:pt x="576" y="48"/>
                  </a:cubicBezTo>
                  <a:cubicBezTo>
                    <a:pt x="487" y="187"/>
                    <a:pt x="397" y="330"/>
                    <a:pt x="303" y="469"/>
                  </a:cubicBezTo>
                  <a:lnTo>
                    <a:pt x="111" y="768"/>
                  </a:lnTo>
                  <a:cubicBezTo>
                    <a:pt x="1" y="940"/>
                    <a:pt x="265" y="1390"/>
                    <a:pt x="432" y="1390"/>
                  </a:cubicBezTo>
                  <a:cubicBezTo>
                    <a:pt x="462" y="1390"/>
                    <a:pt x="489" y="1376"/>
                    <a:pt x="510" y="1343"/>
                  </a:cubicBezTo>
                  <a:lnTo>
                    <a:pt x="702" y="1041"/>
                  </a:lnTo>
                  <a:cubicBezTo>
                    <a:pt x="795" y="901"/>
                    <a:pt x="885" y="762"/>
                    <a:pt x="978" y="619"/>
                  </a:cubicBezTo>
                  <a:cubicBezTo>
                    <a:pt x="1088" y="450"/>
                    <a:pt x="825" y="1"/>
                    <a:pt x="6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1"/>
            <p:cNvSpPr/>
            <p:nvPr/>
          </p:nvSpPr>
          <p:spPr>
            <a:xfrm rot="353869" flipH="1">
              <a:off x="5588353" y="2218435"/>
              <a:ext cx="54990" cy="72151"/>
            </a:xfrm>
            <a:custGeom>
              <a:avLst/>
              <a:gdLst/>
              <a:ahLst/>
              <a:cxnLst/>
              <a:rect l="l" t="t" r="r" b="b"/>
              <a:pathLst>
                <a:path w="1333" h="1749" extrusionOk="0">
                  <a:moveTo>
                    <a:pt x="923" y="1"/>
                  </a:moveTo>
                  <a:cubicBezTo>
                    <a:pt x="888" y="1"/>
                    <a:pt x="857" y="16"/>
                    <a:pt x="834" y="55"/>
                  </a:cubicBezTo>
                  <a:cubicBezTo>
                    <a:pt x="611" y="430"/>
                    <a:pt x="359" y="783"/>
                    <a:pt x="90" y="1125"/>
                  </a:cubicBezTo>
                  <a:cubicBezTo>
                    <a:pt x="0" y="1241"/>
                    <a:pt x="70" y="1437"/>
                    <a:pt x="137" y="1543"/>
                  </a:cubicBezTo>
                  <a:cubicBezTo>
                    <a:pt x="177" y="1606"/>
                    <a:pt x="292" y="1748"/>
                    <a:pt x="395" y="1748"/>
                  </a:cubicBezTo>
                  <a:cubicBezTo>
                    <a:pt x="417" y="1748"/>
                    <a:pt x="439" y="1742"/>
                    <a:pt x="459" y="1726"/>
                  </a:cubicBezTo>
                  <a:cubicBezTo>
                    <a:pt x="475" y="1717"/>
                    <a:pt x="488" y="1703"/>
                    <a:pt x="502" y="1689"/>
                  </a:cubicBezTo>
                  <a:lnTo>
                    <a:pt x="505" y="1686"/>
                  </a:lnTo>
                  <a:cubicBezTo>
                    <a:pt x="644" y="1570"/>
                    <a:pt x="741" y="1441"/>
                    <a:pt x="817" y="1271"/>
                  </a:cubicBezTo>
                  <a:cubicBezTo>
                    <a:pt x="821" y="1268"/>
                    <a:pt x="821" y="1264"/>
                    <a:pt x="821" y="1264"/>
                  </a:cubicBezTo>
                  <a:cubicBezTo>
                    <a:pt x="970" y="1056"/>
                    <a:pt x="1116" y="843"/>
                    <a:pt x="1246" y="620"/>
                  </a:cubicBezTo>
                  <a:cubicBezTo>
                    <a:pt x="1333" y="477"/>
                    <a:pt x="1266" y="288"/>
                    <a:pt x="1173" y="162"/>
                  </a:cubicBezTo>
                  <a:cubicBezTo>
                    <a:pt x="1134" y="108"/>
                    <a:pt x="1017" y="1"/>
                    <a:pt x="9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31"/>
            <p:cNvSpPr/>
            <p:nvPr/>
          </p:nvSpPr>
          <p:spPr>
            <a:xfrm rot="353869" flipH="1">
              <a:off x="5594514" y="2336618"/>
              <a:ext cx="60971" cy="84444"/>
            </a:xfrm>
            <a:custGeom>
              <a:avLst/>
              <a:gdLst/>
              <a:ahLst/>
              <a:cxnLst/>
              <a:rect l="l" t="t" r="r" b="b"/>
              <a:pathLst>
                <a:path w="1478" h="2047" extrusionOk="0">
                  <a:moveTo>
                    <a:pt x="1052" y="0"/>
                  </a:moveTo>
                  <a:cubicBezTo>
                    <a:pt x="1033" y="0"/>
                    <a:pt x="1017" y="8"/>
                    <a:pt x="1005" y="27"/>
                  </a:cubicBezTo>
                  <a:cubicBezTo>
                    <a:pt x="703" y="495"/>
                    <a:pt x="401" y="967"/>
                    <a:pt x="95" y="1435"/>
                  </a:cubicBezTo>
                  <a:cubicBezTo>
                    <a:pt x="1" y="1579"/>
                    <a:pt x="290" y="2047"/>
                    <a:pt x="428" y="2047"/>
                  </a:cubicBezTo>
                  <a:cubicBezTo>
                    <a:pt x="446" y="2047"/>
                    <a:pt x="462" y="2038"/>
                    <a:pt x="473" y="2020"/>
                  </a:cubicBezTo>
                  <a:lnTo>
                    <a:pt x="1384" y="611"/>
                  </a:lnTo>
                  <a:cubicBezTo>
                    <a:pt x="1477" y="465"/>
                    <a:pt x="1191" y="0"/>
                    <a:pt x="105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31"/>
            <p:cNvSpPr/>
            <p:nvPr/>
          </p:nvSpPr>
          <p:spPr>
            <a:xfrm rot="353869" flipH="1">
              <a:off x="5443802" y="2194387"/>
              <a:ext cx="47606" cy="65592"/>
            </a:xfrm>
            <a:custGeom>
              <a:avLst/>
              <a:gdLst/>
              <a:ahLst/>
              <a:cxnLst/>
              <a:rect l="l" t="t" r="r" b="b"/>
              <a:pathLst>
                <a:path w="1154" h="1590" extrusionOk="0">
                  <a:moveTo>
                    <a:pt x="733" y="0"/>
                  </a:moveTo>
                  <a:cubicBezTo>
                    <a:pt x="723" y="0"/>
                    <a:pt x="716" y="4"/>
                    <a:pt x="710" y="13"/>
                  </a:cubicBezTo>
                  <a:cubicBezTo>
                    <a:pt x="587" y="202"/>
                    <a:pt x="467" y="392"/>
                    <a:pt x="344" y="577"/>
                  </a:cubicBezTo>
                  <a:cubicBezTo>
                    <a:pt x="258" y="714"/>
                    <a:pt x="168" y="850"/>
                    <a:pt x="82" y="986"/>
                  </a:cubicBezTo>
                  <a:cubicBezTo>
                    <a:pt x="0" y="1114"/>
                    <a:pt x="314" y="1590"/>
                    <a:pt x="418" y="1590"/>
                  </a:cubicBezTo>
                  <a:cubicBezTo>
                    <a:pt x="427" y="1590"/>
                    <a:pt x="435" y="1586"/>
                    <a:pt x="441" y="1577"/>
                  </a:cubicBezTo>
                  <a:lnTo>
                    <a:pt x="1072" y="608"/>
                  </a:lnTo>
                  <a:cubicBezTo>
                    <a:pt x="1154" y="480"/>
                    <a:pt x="837" y="0"/>
                    <a:pt x="7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tay Creative by Slidesgo">
  <a:themeElements>
    <a:clrScheme name="Simple Light">
      <a:dk1>
        <a:srgbClr val="F6F2F3"/>
      </a:dk1>
      <a:lt1>
        <a:srgbClr val="0C343D"/>
      </a:lt1>
      <a:dk2>
        <a:srgbClr val="134F5C"/>
      </a:dk2>
      <a:lt2>
        <a:srgbClr val="45818E"/>
      </a:lt2>
      <a:accent1>
        <a:srgbClr val="AED8CC"/>
      </a:accent1>
      <a:accent2>
        <a:srgbClr val="A73F38"/>
      </a:accent2>
      <a:accent3>
        <a:srgbClr val="F28076"/>
      </a:accent3>
      <a:accent4>
        <a:srgbClr val="F3A031"/>
      </a:accent4>
      <a:accent5>
        <a:srgbClr val="FFC75C"/>
      </a:accent5>
      <a:accent6>
        <a:srgbClr val="FFCC82"/>
      </a:accent6>
      <a:hlink>
        <a:srgbClr val="0C343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Presentación en pantalla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Bellota</vt:lpstr>
      <vt:lpstr>Arial</vt:lpstr>
      <vt:lpstr>Bahiana</vt:lpstr>
      <vt:lpstr>K26DewdropDaisies</vt:lpstr>
      <vt:lpstr>Didact Gothic</vt:lpstr>
      <vt:lpstr>Slackey</vt:lpstr>
      <vt:lpstr>Calculus Sans</vt:lpstr>
      <vt:lpstr>Stay Creative by Slidesgo</vt:lpstr>
      <vt:lpstr>“Dime y lo olvido,  enséñame y lo recuerdo,  involúcrame y lo aprendo”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“Dime y lo olvido,  enséñame y lo recuerdo,  involúcrame y lo aprendo”</dc:title>
  <dc:creator>Nuria Roso Castillejo</dc:creator>
  <cp:lastModifiedBy>Nuria Roso Castillejo</cp:lastModifiedBy>
  <cp:revision>1</cp:revision>
  <dcterms:modified xsi:type="dcterms:W3CDTF">2020-05-28T17:30:09Z</dcterms:modified>
</cp:coreProperties>
</file>