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7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4673"/>
    <a:srgbClr val="FF99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 snapToObjects="1">
      <p:cViewPr>
        <p:scale>
          <a:sx n="64" d="100"/>
          <a:sy n="64" d="100"/>
        </p:scale>
        <p:origin x="29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C4C21-CA02-254B-A381-7B11989F2AC4}" type="datetimeFigureOut">
              <a:rPr lang="es-ES" smtClean="0"/>
              <a:t>14/5/20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8E507-3A6F-DE4D-B0D3-13EF4A37AD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522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8E507-3A6F-DE4D-B0D3-13EF4A37ADC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4451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ACFC-C2BC-F44D-B88C-31C5F5735A59}" type="datetimeFigureOut">
              <a:rPr lang="es-ES" smtClean="0"/>
              <a:t>14/5/20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16CA7-4F0A-0145-A6F2-A8140DE383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7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ACFC-C2BC-F44D-B88C-31C5F5735A59}" type="datetimeFigureOut">
              <a:rPr lang="es-ES" smtClean="0"/>
              <a:t>14/5/20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16CA7-4F0A-0145-A6F2-A8140DE383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839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ACFC-C2BC-F44D-B88C-31C5F5735A59}" type="datetimeFigureOut">
              <a:rPr lang="es-ES" smtClean="0"/>
              <a:t>14/5/20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16CA7-4F0A-0145-A6F2-A8140DE383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406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ACFC-C2BC-F44D-B88C-31C5F5735A59}" type="datetimeFigureOut">
              <a:rPr lang="es-ES" smtClean="0"/>
              <a:t>14/5/20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16CA7-4F0A-0145-A6F2-A8140DE383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772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ACFC-C2BC-F44D-B88C-31C5F5735A59}" type="datetimeFigureOut">
              <a:rPr lang="es-ES" smtClean="0"/>
              <a:t>14/5/20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16CA7-4F0A-0145-A6F2-A8140DE383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731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ACFC-C2BC-F44D-B88C-31C5F5735A59}" type="datetimeFigureOut">
              <a:rPr lang="es-ES" smtClean="0"/>
              <a:t>14/5/20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16CA7-4F0A-0145-A6F2-A8140DE383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050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ACFC-C2BC-F44D-B88C-31C5F5735A59}" type="datetimeFigureOut">
              <a:rPr lang="es-ES" smtClean="0"/>
              <a:t>14/5/20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16CA7-4F0A-0145-A6F2-A8140DE383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97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ACFC-C2BC-F44D-B88C-31C5F5735A59}" type="datetimeFigureOut">
              <a:rPr lang="es-ES" smtClean="0"/>
              <a:t>14/5/20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16CA7-4F0A-0145-A6F2-A8140DE383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893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ACFC-C2BC-F44D-B88C-31C5F5735A59}" type="datetimeFigureOut">
              <a:rPr lang="es-ES" smtClean="0"/>
              <a:t>14/5/20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16CA7-4F0A-0145-A6F2-A8140DE383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437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ACFC-C2BC-F44D-B88C-31C5F5735A59}" type="datetimeFigureOut">
              <a:rPr lang="es-ES" smtClean="0"/>
              <a:t>14/5/20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16CA7-4F0A-0145-A6F2-A8140DE383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473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ACFC-C2BC-F44D-B88C-31C5F5735A59}" type="datetimeFigureOut">
              <a:rPr lang="es-ES" smtClean="0"/>
              <a:t>14/5/20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16CA7-4F0A-0145-A6F2-A8140DE383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958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CACFC-C2BC-F44D-B88C-31C5F5735A59}" type="datetimeFigureOut">
              <a:rPr lang="es-ES" smtClean="0"/>
              <a:t>14/5/20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16CA7-4F0A-0145-A6F2-A8140DE383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938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cuarto, computadora&#10;&#10;Descripción generada automáticamente">
            <a:extLst>
              <a:ext uri="{FF2B5EF4-FFF2-40B4-BE49-F238E27FC236}">
                <a16:creationId xmlns:a16="http://schemas.microsoft.com/office/drawing/2014/main" id="{220FA54E-BD09-D843-BE6D-648F33531F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3710" y="380397"/>
            <a:ext cx="2231252" cy="1324509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6059CF9-AA5E-8749-A584-15039A4EB569}"/>
              </a:ext>
            </a:extLst>
          </p:cNvPr>
          <p:cNvSpPr txBox="1"/>
          <p:nvPr/>
        </p:nvSpPr>
        <p:spPr>
          <a:xfrm>
            <a:off x="0" y="1625160"/>
            <a:ext cx="960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spc="300" dirty="0">
                <a:solidFill>
                  <a:srgbClr val="FF99A5"/>
                </a:solidFill>
                <a:latin typeface="KG Red Hands" panose="02000505000000020004" pitchFamily="2" charset="0"/>
              </a:rPr>
              <a:t>¿</a:t>
            </a:r>
            <a:r>
              <a:rPr lang="es-ES" sz="4000" spc="300" dirty="0">
                <a:latin typeface="KG Red Hands" panose="02000505000000020004" pitchFamily="2" charset="0"/>
              </a:rPr>
              <a:t>LE DAMOS UNA </a:t>
            </a:r>
            <a:r>
              <a:rPr lang="es-ES" sz="4400" spc="300" dirty="0">
                <a:solidFill>
                  <a:srgbClr val="F94673"/>
                </a:solidFill>
                <a:latin typeface="KG Red Hands" panose="02000505000000020004" pitchFamily="2" charset="0"/>
              </a:rPr>
              <a:t>VUELTA</a:t>
            </a:r>
            <a:r>
              <a:rPr lang="es-ES" sz="4000" spc="300" dirty="0">
                <a:solidFill>
                  <a:srgbClr val="FF99A5"/>
                </a:solidFill>
                <a:latin typeface="KG Red Hands" panose="02000505000000020004" pitchFamily="2" charset="0"/>
              </a:rPr>
              <a:t>?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A0C2627-B574-C443-AB85-B1259F0F4BCE}"/>
              </a:ext>
            </a:extLst>
          </p:cNvPr>
          <p:cNvSpPr txBox="1"/>
          <p:nvPr/>
        </p:nvSpPr>
        <p:spPr>
          <a:xfrm>
            <a:off x="1236685" y="3187107"/>
            <a:ext cx="3625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>
                <a:solidFill>
                  <a:schemeClr val="bg2">
                    <a:lumMod val="50000"/>
                  </a:schemeClr>
                </a:solidFill>
                <a:latin typeface="KG Primary Penmanship" panose="02000506000000020003" pitchFamily="2" charset="77"/>
              </a:rPr>
              <a:t>No lo entiendo….</a:t>
            </a:r>
            <a:endParaRPr lang="es-ES" sz="3200" dirty="0">
              <a:solidFill>
                <a:schemeClr val="bg2">
                  <a:lumMod val="50000"/>
                </a:schemeClr>
              </a:solidFill>
              <a:latin typeface="KG Primary Penmanship" panose="02000506000000020003" pitchFamily="2" charset="77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C186EDD-55BC-5046-BF8D-FA9BA900CEF7}"/>
              </a:ext>
            </a:extLst>
          </p:cNvPr>
          <p:cNvSpPr txBox="1"/>
          <p:nvPr/>
        </p:nvSpPr>
        <p:spPr>
          <a:xfrm>
            <a:off x="5537200" y="3286476"/>
            <a:ext cx="37574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KG Inimitable Original" panose="02000000000000000000" pitchFamily="2" charset="77"/>
              </a:rPr>
              <a:t>de momento.</a:t>
            </a:r>
          </a:p>
        </p:txBody>
      </p:sp>
      <p:pic>
        <p:nvPicPr>
          <p:cNvPr id="13" name="Imagen 1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AB254AFE-8EDA-AB40-961C-EA773CD53E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045629">
            <a:off x="496606" y="3122934"/>
            <a:ext cx="612000" cy="61200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2F006DE0-C328-CE4F-BD66-B31986FE853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 rot="542542">
            <a:off x="8205498" y="3165722"/>
            <a:ext cx="720000" cy="720000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A264CD7F-ADED-1442-81DC-41BCCF8CAFA3}"/>
              </a:ext>
            </a:extLst>
          </p:cNvPr>
          <p:cNvSpPr txBox="1"/>
          <p:nvPr/>
        </p:nvSpPr>
        <p:spPr>
          <a:xfrm>
            <a:off x="1236679" y="4350662"/>
            <a:ext cx="3625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>
                <a:solidFill>
                  <a:schemeClr val="bg2">
                    <a:lumMod val="50000"/>
                  </a:schemeClr>
                </a:solidFill>
                <a:latin typeface="KG Primary Penmanship" panose="02000506000000020003" pitchFamily="2" charset="77"/>
              </a:rPr>
              <a:t>¡Es muy difícil!</a:t>
            </a:r>
            <a:endParaRPr lang="es-ES" sz="3200" dirty="0">
              <a:solidFill>
                <a:schemeClr val="bg2">
                  <a:lumMod val="50000"/>
                </a:schemeClr>
              </a:solidFill>
              <a:latin typeface="KG Primary Penmanship" panose="02000506000000020003" pitchFamily="2" charset="77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0DADD4C-D161-2942-B365-81D557CCF8C0}"/>
              </a:ext>
            </a:extLst>
          </p:cNvPr>
          <p:cNvSpPr txBox="1"/>
          <p:nvPr/>
        </p:nvSpPr>
        <p:spPr>
          <a:xfrm>
            <a:off x="5537194" y="4233894"/>
            <a:ext cx="3757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KG Inimitable Original" panose="02000000000000000000" pitchFamily="2" charset="77"/>
              </a:rPr>
              <a:t>Necesito más </a:t>
            </a:r>
          </a:p>
          <a:p>
            <a:r>
              <a:rPr lang="es-ES" sz="2000" dirty="0">
                <a:latin typeface="KG Inimitable Original" panose="02000000000000000000" pitchFamily="2" charset="77"/>
              </a:rPr>
              <a:t>practica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214E860A-B472-B04B-8801-FE91FBD230AA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 rot="21045629">
            <a:off x="496605" y="4381645"/>
            <a:ext cx="612000" cy="61200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BF98EF9A-147D-EE48-8F14-6AA02BDB633C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 rot="542542">
            <a:off x="8205497" y="4276926"/>
            <a:ext cx="720000" cy="720000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270A8743-0B73-D949-B88D-68EF29A61F16}"/>
              </a:ext>
            </a:extLst>
          </p:cNvPr>
          <p:cNvSpPr txBox="1"/>
          <p:nvPr/>
        </p:nvSpPr>
        <p:spPr>
          <a:xfrm>
            <a:off x="1236684" y="5464400"/>
            <a:ext cx="3625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>
                <a:solidFill>
                  <a:schemeClr val="bg2">
                    <a:lumMod val="50000"/>
                  </a:schemeClr>
                </a:solidFill>
                <a:latin typeface="KG Primary Penmanship" panose="02000506000000020003" pitchFamily="2" charset="77"/>
              </a:rPr>
              <a:t>¡Me rindo!</a:t>
            </a:r>
            <a:endParaRPr lang="es-ES" sz="3200" dirty="0">
              <a:solidFill>
                <a:schemeClr val="bg2">
                  <a:lumMod val="50000"/>
                </a:schemeClr>
              </a:solidFill>
              <a:latin typeface="KG Primary Penmanship" panose="02000506000000020003" pitchFamily="2" charset="77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948E5A7-CADC-8349-884D-376D020768F1}"/>
              </a:ext>
            </a:extLst>
          </p:cNvPr>
          <p:cNvSpPr txBox="1"/>
          <p:nvPr/>
        </p:nvSpPr>
        <p:spPr>
          <a:xfrm>
            <a:off x="5537197" y="5445200"/>
            <a:ext cx="3757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KG Inimitable Original" panose="02000000000000000000" pitchFamily="2" charset="77"/>
              </a:rPr>
              <a:t>Probaré otra</a:t>
            </a:r>
          </a:p>
          <a:p>
            <a:r>
              <a:rPr lang="es-ES" sz="2000" dirty="0">
                <a:latin typeface="KG Inimitable Original" panose="02000000000000000000" pitchFamily="2" charset="77"/>
              </a:rPr>
              <a:t>estrategia</a:t>
            </a: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1D619F29-3888-2B46-BC35-E601AB2379A9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 rot="21045629">
            <a:off x="496605" y="5416358"/>
            <a:ext cx="612000" cy="612000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6CD88940-3424-EF41-B9CF-17C1B1EAC26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 rot="542542">
            <a:off x="8210138" y="5433664"/>
            <a:ext cx="720000" cy="720000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59A15613-B2A9-A745-96D7-2F8E611E9F57}"/>
              </a:ext>
            </a:extLst>
          </p:cNvPr>
          <p:cNvSpPr txBox="1"/>
          <p:nvPr/>
        </p:nvSpPr>
        <p:spPr>
          <a:xfrm>
            <a:off x="1256207" y="6682902"/>
            <a:ext cx="3625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>
                <a:solidFill>
                  <a:schemeClr val="bg2">
                    <a:lumMod val="50000"/>
                  </a:schemeClr>
                </a:solidFill>
                <a:latin typeface="KG Primary Penmanship" panose="02000506000000020003" pitchFamily="2" charset="77"/>
              </a:rPr>
              <a:t>He hecho algo mal.</a:t>
            </a:r>
            <a:endParaRPr lang="es-ES" sz="3200" dirty="0">
              <a:solidFill>
                <a:schemeClr val="bg2">
                  <a:lumMod val="50000"/>
                </a:schemeClr>
              </a:solidFill>
              <a:latin typeface="KG Primary Penmanship" panose="02000506000000020003" pitchFamily="2" charset="77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3F26ACA8-BDA1-394B-BCAA-7B391D0FA118}"/>
              </a:ext>
            </a:extLst>
          </p:cNvPr>
          <p:cNvSpPr txBox="1"/>
          <p:nvPr/>
        </p:nvSpPr>
        <p:spPr>
          <a:xfrm>
            <a:off x="5556722" y="6743714"/>
            <a:ext cx="3757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KG Inimitable Original" panose="02000000000000000000" pitchFamily="2" charset="77"/>
              </a:rPr>
              <a:t>Los errores me </a:t>
            </a:r>
          </a:p>
          <a:p>
            <a:r>
              <a:rPr lang="es-ES" sz="2000" dirty="0">
                <a:latin typeface="KG Inimitable Original" panose="02000000000000000000" pitchFamily="2" charset="77"/>
              </a:rPr>
              <a:t>ayudan a aprender</a:t>
            </a:r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D9BE1B9F-711B-AA44-846F-CE94DB52C297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 rot="21045629">
            <a:off x="516131" y="6666161"/>
            <a:ext cx="612000" cy="612000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76EDBD91-ADF4-CF4C-BC05-3F6F1EB8C0BC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 rot="542542">
            <a:off x="8387285" y="6716812"/>
            <a:ext cx="720000" cy="720000"/>
          </a:xfrm>
          <a:prstGeom prst="rect">
            <a:avLst/>
          </a:prstGeom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id="{9824B770-E5BA-DE43-BC98-BEE801F33021}"/>
              </a:ext>
            </a:extLst>
          </p:cNvPr>
          <p:cNvSpPr txBox="1"/>
          <p:nvPr/>
        </p:nvSpPr>
        <p:spPr>
          <a:xfrm>
            <a:off x="1236679" y="7915684"/>
            <a:ext cx="3625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>
                <a:solidFill>
                  <a:schemeClr val="bg2">
                    <a:lumMod val="50000"/>
                  </a:schemeClr>
                </a:solidFill>
                <a:latin typeface="KG Primary Penmanship" panose="02000506000000020003" pitchFamily="2" charset="77"/>
              </a:rPr>
              <a:t>No puedo hacerlo mejor.</a:t>
            </a:r>
            <a:endParaRPr lang="es-ES" sz="3200" dirty="0">
              <a:solidFill>
                <a:schemeClr val="bg2">
                  <a:lumMod val="50000"/>
                </a:schemeClr>
              </a:solidFill>
              <a:latin typeface="KG Primary Penmanship" panose="02000506000000020003" pitchFamily="2" charset="77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35412069-11DA-A940-8729-143419D83679}"/>
              </a:ext>
            </a:extLst>
          </p:cNvPr>
          <p:cNvSpPr txBox="1"/>
          <p:nvPr/>
        </p:nvSpPr>
        <p:spPr>
          <a:xfrm>
            <a:off x="5537194" y="8014994"/>
            <a:ext cx="3757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KG Inimitable Original" panose="02000000000000000000" pitchFamily="2" charset="77"/>
              </a:rPr>
              <a:t>Todo se puede </a:t>
            </a:r>
          </a:p>
          <a:p>
            <a:r>
              <a:rPr lang="es-ES" sz="2000" dirty="0">
                <a:latin typeface="KG Inimitable Original" panose="02000000000000000000" pitchFamily="2" charset="77"/>
              </a:rPr>
              <a:t>mejorar</a:t>
            </a: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180EF691-8982-E649-BA96-E7173A79DE23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 rot="21045629">
            <a:off x="530675" y="7950819"/>
            <a:ext cx="612000" cy="612000"/>
          </a:xfrm>
          <a:prstGeom prst="rect">
            <a:avLst/>
          </a:prstGeom>
        </p:spPr>
      </p:pic>
      <p:sp>
        <p:nvSpPr>
          <p:cNvPr id="38" name="CuadroTexto 37">
            <a:extLst>
              <a:ext uri="{FF2B5EF4-FFF2-40B4-BE49-F238E27FC236}">
                <a16:creationId xmlns:a16="http://schemas.microsoft.com/office/drawing/2014/main" id="{B145A89D-41F7-B34C-95A6-6461B5761654}"/>
              </a:ext>
            </a:extLst>
          </p:cNvPr>
          <p:cNvSpPr txBox="1"/>
          <p:nvPr/>
        </p:nvSpPr>
        <p:spPr>
          <a:xfrm>
            <a:off x="1194076" y="9316226"/>
            <a:ext cx="3625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>
                <a:solidFill>
                  <a:schemeClr val="bg2">
                    <a:lumMod val="50000"/>
                  </a:schemeClr>
                </a:solidFill>
                <a:latin typeface="KG Primary Penmanship" panose="02000506000000020003" pitchFamily="2" charset="77"/>
              </a:rPr>
              <a:t>No soy bueno/a en esto.</a:t>
            </a:r>
            <a:endParaRPr lang="es-ES" sz="3200" dirty="0">
              <a:solidFill>
                <a:schemeClr val="bg2">
                  <a:lumMod val="50000"/>
                </a:schemeClr>
              </a:solidFill>
              <a:latin typeface="KG Primary Penmanship" panose="02000506000000020003" pitchFamily="2" charset="77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D5D79104-854E-4A46-8927-56E4C0C261F1}"/>
              </a:ext>
            </a:extLst>
          </p:cNvPr>
          <p:cNvSpPr txBox="1"/>
          <p:nvPr/>
        </p:nvSpPr>
        <p:spPr>
          <a:xfrm>
            <a:off x="5494591" y="9316226"/>
            <a:ext cx="3757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KG Inimitable Original" panose="02000000000000000000" pitchFamily="2" charset="77"/>
              </a:rPr>
              <a:t>¿Qué estoy pasando </a:t>
            </a:r>
          </a:p>
          <a:p>
            <a:r>
              <a:rPr lang="es-ES" sz="2000" dirty="0">
                <a:latin typeface="KG Inimitable Original" panose="02000000000000000000" pitchFamily="2" charset="77"/>
              </a:rPr>
              <a:t>por alto?</a:t>
            </a:r>
          </a:p>
        </p:txBody>
      </p:sp>
      <p:pic>
        <p:nvPicPr>
          <p:cNvPr id="40" name="Imagen 39">
            <a:extLst>
              <a:ext uri="{FF2B5EF4-FFF2-40B4-BE49-F238E27FC236}">
                <a16:creationId xmlns:a16="http://schemas.microsoft.com/office/drawing/2014/main" id="{535695E6-72B5-A445-A18B-7EF7F2CB5EB0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 rot="21045629">
            <a:off x="454000" y="9299485"/>
            <a:ext cx="612000" cy="612000"/>
          </a:xfrm>
          <a:prstGeom prst="rect">
            <a:avLst/>
          </a:prstGeom>
        </p:spPr>
      </p:pic>
      <p:sp>
        <p:nvSpPr>
          <p:cNvPr id="41" name="CuadroTexto 40">
            <a:extLst>
              <a:ext uri="{FF2B5EF4-FFF2-40B4-BE49-F238E27FC236}">
                <a16:creationId xmlns:a16="http://schemas.microsoft.com/office/drawing/2014/main" id="{0F05AE28-8B62-2B40-A479-DA82CA75BA02}"/>
              </a:ext>
            </a:extLst>
          </p:cNvPr>
          <p:cNvSpPr txBox="1"/>
          <p:nvPr/>
        </p:nvSpPr>
        <p:spPr>
          <a:xfrm>
            <a:off x="1193011" y="10743128"/>
            <a:ext cx="3688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>
                <a:solidFill>
                  <a:schemeClr val="bg2">
                    <a:lumMod val="50000"/>
                  </a:schemeClr>
                </a:solidFill>
                <a:latin typeface="KG Primary Penmanship" panose="02000506000000020003" pitchFamily="2" charset="77"/>
              </a:rPr>
              <a:t>Con esto es suficiente.</a:t>
            </a:r>
            <a:endParaRPr lang="es-ES" sz="3200" dirty="0">
              <a:solidFill>
                <a:schemeClr val="bg2">
                  <a:lumMod val="50000"/>
                </a:schemeClr>
              </a:solidFill>
              <a:latin typeface="KG Primary Penmanship" panose="02000506000000020003" pitchFamily="2" charset="77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054DD4FB-1F4C-3B42-BB84-C662AF1EB695}"/>
              </a:ext>
            </a:extLst>
          </p:cNvPr>
          <p:cNvSpPr txBox="1"/>
          <p:nvPr/>
        </p:nvSpPr>
        <p:spPr>
          <a:xfrm>
            <a:off x="5493527" y="10743128"/>
            <a:ext cx="3757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KG Inimitable Original" panose="02000000000000000000" pitchFamily="2" charset="77"/>
              </a:rPr>
              <a:t>¿Me he esforzado </a:t>
            </a:r>
          </a:p>
          <a:p>
            <a:r>
              <a:rPr lang="es-ES" sz="2000" dirty="0">
                <a:latin typeface="KG Inimitable Original" panose="02000000000000000000" pitchFamily="2" charset="77"/>
              </a:rPr>
              <a:t>todo lo que podría?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98E338A8-3F48-C545-88C7-144C46274761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 rot="21045629">
            <a:off x="452936" y="10726387"/>
            <a:ext cx="612000" cy="612000"/>
          </a:xfrm>
          <a:prstGeom prst="rect">
            <a:avLst/>
          </a:prstGeom>
        </p:spPr>
      </p:pic>
      <p:sp>
        <p:nvSpPr>
          <p:cNvPr id="44" name="Flecha derecha 43">
            <a:extLst>
              <a:ext uri="{FF2B5EF4-FFF2-40B4-BE49-F238E27FC236}">
                <a16:creationId xmlns:a16="http://schemas.microsoft.com/office/drawing/2014/main" id="{4DF69052-2F07-6C46-B81C-5AC8FB5D703A}"/>
              </a:ext>
            </a:extLst>
          </p:cNvPr>
          <p:cNvSpPr/>
          <p:nvPr/>
        </p:nvSpPr>
        <p:spPr>
          <a:xfrm>
            <a:off x="4649347" y="3263624"/>
            <a:ext cx="722378" cy="454186"/>
          </a:xfrm>
          <a:prstGeom prst="rightArrow">
            <a:avLst>
              <a:gd name="adj1" fmla="val 56250"/>
              <a:gd name="adj2" fmla="val 59375"/>
            </a:avLst>
          </a:prstGeom>
          <a:solidFill>
            <a:srgbClr val="FF99A5"/>
          </a:solidFill>
          <a:ln>
            <a:solidFill>
              <a:srgbClr val="FF99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46" name="Flecha derecha 45">
            <a:extLst>
              <a:ext uri="{FF2B5EF4-FFF2-40B4-BE49-F238E27FC236}">
                <a16:creationId xmlns:a16="http://schemas.microsoft.com/office/drawing/2014/main" id="{897436D9-D4D0-B342-8B31-C683DEEA333D}"/>
              </a:ext>
            </a:extLst>
          </p:cNvPr>
          <p:cNvSpPr/>
          <p:nvPr/>
        </p:nvSpPr>
        <p:spPr>
          <a:xfrm>
            <a:off x="4649341" y="4410749"/>
            <a:ext cx="722378" cy="454186"/>
          </a:xfrm>
          <a:prstGeom prst="rightArrow">
            <a:avLst>
              <a:gd name="adj1" fmla="val 56250"/>
              <a:gd name="adj2" fmla="val 59375"/>
            </a:avLst>
          </a:prstGeom>
          <a:solidFill>
            <a:srgbClr val="F94673"/>
          </a:solidFill>
          <a:ln>
            <a:solidFill>
              <a:srgbClr val="F946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47" name="Flecha derecha 46">
            <a:extLst>
              <a:ext uri="{FF2B5EF4-FFF2-40B4-BE49-F238E27FC236}">
                <a16:creationId xmlns:a16="http://schemas.microsoft.com/office/drawing/2014/main" id="{A538F3F9-5DB9-4543-A662-4304D19B217D}"/>
              </a:ext>
            </a:extLst>
          </p:cNvPr>
          <p:cNvSpPr/>
          <p:nvPr/>
        </p:nvSpPr>
        <p:spPr>
          <a:xfrm>
            <a:off x="4649340" y="5528870"/>
            <a:ext cx="722378" cy="454186"/>
          </a:xfrm>
          <a:prstGeom prst="rightArrow">
            <a:avLst>
              <a:gd name="adj1" fmla="val 56250"/>
              <a:gd name="adj2" fmla="val 59375"/>
            </a:avLst>
          </a:prstGeom>
          <a:solidFill>
            <a:srgbClr val="FF99A5"/>
          </a:solidFill>
          <a:ln>
            <a:solidFill>
              <a:srgbClr val="FF99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48" name="Flecha derecha 47">
            <a:extLst>
              <a:ext uri="{FF2B5EF4-FFF2-40B4-BE49-F238E27FC236}">
                <a16:creationId xmlns:a16="http://schemas.microsoft.com/office/drawing/2014/main" id="{C91A8082-24CD-9F47-8897-7C67C051917F}"/>
              </a:ext>
            </a:extLst>
          </p:cNvPr>
          <p:cNvSpPr/>
          <p:nvPr/>
        </p:nvSpPr>
        <p:spPr>
          <a:xfrm>
            <a:off x="4649340" y="6756448"/>
            <a:ext cx="722378" cy="454186"/>
          </a:xfrm>
          <a:prstGeom prst="rightArrow">
            <a:avLst>
              <a:gd name="adj1" fmla="val 56250"/>
              <a:gd name="adj2" fmla="val 59375"/>
            </a:avLst>
          </a:prstGeom>
          <a:solidFill>
            <a:srgbClr val="F94673"/>
          </a:solidFill>
          <a:ln>
            <a:solidFill>
              <a:srgbClr val="F946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49" name="Flecha derecha 48">
            <a:extLst>
              <a:ext uri="{FF2B5EF4-FFF2-40B4-BE49-F238E27FC236}">
                <a16:creationId xmlns:a16="http://schemas.microsoft.com/office/drawing/2014/main" id="{E85325CB-EE25-434F-BDD5-AF29A4A4392D}"/>
              </a:ext>
            </a:extLst>
          </p:cNvPr>
          <p:cNvSpPr/>
          <p:nvPr/>
        </p:nvSpPr>
        <p:spPr>
          <a:xfrm>
            <a:off x="4649336" y="8001409"/>
            <a:ext cx="722378" cy="454186"/>
          </a:xfrm>
          <a:prstGeom prst="rightArrow">
            <a:avLst>
              <a:gd name="adj1" fmla="val 56250"/>
              <a:gd name="adj2" fmla="val 59375"/>
            </a:avLst>
          </a:prstGeom>
          <a:solidFill>
            <a:srgbClr val="FF99A5"/>
          </a:solidFill>
          <a:ln>
            <a:solidFill>
              <a:srgbClr val="FF99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pic>
        <p:nvPicPr>
          <p:cNvPr id="50" name="Imagen 49">
            <a:extLst>
              <a:ext uri="{FF2B5EF4-FFF2-40B4-BE49-F238E27FC236}">
                <a16:creationId xmlns:a16="http://schemas.microsoft.com/office/drawing/2014/main" id="{323E2DB8-923B-6141-9D14-E8B0331A02F3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 rot="542542">
            <a:off x="8210936" y="7967789"/>
            <a:ext cx="720000" cy="720000"/>
          </a:xfrm>
          <a:prstGeom prst="rect">
            <a:avLst/>
          </a:prstGeom>
        </p:spPr>
      </p:pic>
      <p:sp>
        <p:nvSpPr>
          <p:cNvPr id="51" name="Flecha derecha 50">
            <a:extLst>
              <a:ext uri="{FF2B5EF4-FFF2-40B4-BE49-F238E27FC236}">
                <a16:creationId xmlns:a16="http://schemas.microsoft.com/office/drawing/2014/main" id="{9C679776-9021-E142-843A-2205571730AF}"/>
              </a:ext>
            </a:extLst>
          </p:cNvPr>
          <p:cNvSpPr/>
          <p:nvPr/>
        </p:nvSpPr>
        <p:spPr>
          <a:xfrm>
            <a:off x="4649338" y="9389772"/>
            <a:ext cx="722378" cy="454186"/>
          </a:xfrm>
          <a:prstGeom prst="rightArrow">
            <a:avLst>
              <a:gd name="adj1" fmla="val 56250"/>
              <a:gd name="adj2" fmla="val 59375"/>
            </a:avLst>
          </a:prstGeom>
          <a:solidFill>
            <a:srgbClr val="F94673"/>
          </a:solidFill>
          <a:ln>
            <a:solidFill>
              <a:srgbClr val="F946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pic>
        <p:nvPicPr>
          <p:cNvPr id="53" name="Imagen 52">
            <a:extLst>
              <a:ext uri="{FF2B5EF4-FFF2-40B4-BE49-F238E27FC236}">
                <a16:creationId xmlns:a16="http://schemas.microsoft.com/office/drawing/2014/main" id="{2959F0F4-4CC9-4140-9C6C-D5F6A769FB09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 rot="542542">
            <a:off x="8445247" y="9409588"/>
            <a:ext cx="720000" cy="720000"/>
          </a:xfrm>
          <a:prstGeom prst="rect">
            <a:avLst/>
          </a:prstGeom>
        </p:spPr>
      </p:pic>
      <p:sp>
        <p:nvSpPr>
          <p:cNvPr id="54" name="Flecha derecha 53">
            <a:extLst>
              <a:ext uri="{FF2B5EF4-FFF2-40B4-BE49-F238E27FC236}">
                <a16:creationId xmlns:a16="http://schemas.microsoft.com/office/drawing/2014/main" id="{B9A6818C-9D42-8A42-9BF5-684F98FBBE57}"/>
              </a:ext>
            </a:extLst>
          </p:cNvPr>
          <p:cNvSpPr/>
          <p:nvPr/>
        </p:nvSpPr>
        <p:spPr>
          <a:xfrm>
            <a:off x="4649337" y="10816674"/>
            <a:ext cx="722378" cy="454186"/>
          </a:xfrm>
          <a:prstGeom prst="rightArrow">
            <a:avLst>
              <a:gd name="adj1" fmla="val 56250"/>
              <a:gd name="adj2" fmla="val 59375"/>
            </a:avLst>
          </a:prstGeom>
          <a:solidFill>
            <a:srgbClr val="FF99A5"/>
          </a:solidFill>
          <a:ln>
            <a:solidFill>
              <a:srgbClr val="FF99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pic>
        <p:nvPicPr>
          <p:cNvPr id="55" name="Imagen 54">
            <a:extLst>
              <a:ext uri="{FF2B5EF4-FFF2-40B4-BE49-F238E27FC236}">
                <a16:creationId xmlns:a16="http://schemas.microsoft.com/office/drawing/2014/main" id="{628D939F-98F4-504E-A4B8-AF64CCC3C4E3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 rot="542542">
            <a:off x="8387285" y="10774970"/>
            <a:ext cx="720000" cy="720000"/>
          </a:xfrm>
          <a:prstGeom prst="rect">
            <a:avLst/>
          </a:prstGeom>
        </p:spPr>
      </p:pic>
      <p:sp>
        <p:nvSpPr>
          <p:cNvPr id="56" name="Rectángulo 55">
            <a:extLst>
              <a:ext uri="{FF2B5EF4-FFF2-40B4-BE49-F238E27FC236}">
                <a16:creationId xmlns:a16="http://schemas.microsoft.com/office/drawing/2014/main" id="{91943AB0-02C3-2E46-9A81-B3DD5A0F74A2}"/>
              </a:ext>
            </a:extLst>
          </p:cNvPr>
          <p:cNvSpPr/>
          <p:nvPr/>
        </p:nvSpPr>
        <p:spPr>
          <a:xfrm>
            <a:off x="99390" y="103619"/>
            <a:ext cx="9426878" cy="12594362"/>
          </a:xfrm>
          <a:prstGeom prst="rect">
            <a:avLst/>
          </a:prstGeom>
          <a:noFill/>
          <a:ln w="76200">
            <a:solidFill>
              <a:srgbClr val="F9467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6520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78</Words>
  <Application>Microsoft Macintosh PowerPoint</Application>
  <PresentationFormat>Papel A3 (297 x 420 mm)</PresentationFormat>
  <Paragraphs>22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KG Inimitable Original</vt:lpstr>
      <vt:lpstr>KG Primary Penmanship</vt:lpstr>
      <vt:lpstr>KG Red Hands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Caldas</dc:creator>
  <cp:lastModifiedBy>Laura Caldas</cp:lastModifiedBy>
  <cp:revision>8</cp:revision>
  <dcterms:created xsi:type="dcterms:W3CDTF">2020-05-14T16:19:46Z</dcterms:created>
  <dcterms:modified xsi:type="dcterms:W3CDTF">2020-05-14T19:23:55Z</dcterms:modified>
</cp:coreProperties>
</file>