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0"/>
  </p:normalViewPr>
  <p:slideViewPr>
    <p:cSldViewPr snapToGrid="0" snapToObjects="1">
      <p:cViewPr>
        <p:scale>
          <a:sx n="94" d="100"/>
          <a:sy n="94" d="100"/>
        </p:scale>
        <p:origin x="73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461B-FFA1-5044-9338-BD8810BC4033}" type="datetimeFigureOut">
              <a:rPr lang="es-ES" smtClean="0"/>
              <a:t>29/5/20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A182-F2D0-044F-A814-5B5D9B7C46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387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461B-FFA1-5044-9338-BD8810BC4033}" type="datetimeFigureOut">
              <a:rPr lang="es-ES" smtClean="0"/>
              <a:t>29/5/20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A182-F2D0-044F-A814-5B5D9B7C46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9430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461B-FFA1-5044-9338-BD8810BC4033}" type="datetimeFigureOut">
              <a:rPr lang="es-ES" smtClean="0"/>
              <a:t>29/5/20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A182-F2D0-044F-A814-5B5D9B7C46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0641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461B-FFA1-5044-9338-BD8810BC4033}" type="datetimeFigureOut">
              <a:rPr lang="es-ES" smtClean="0"/>
              <a:t>29/5/20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A182-F2D0-044F-A814-5B5D9B7C46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4476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461B-FFA1-5044-9338-BD8810BC4033}" type="datetimeFigureOut">
              <a:rPr lang="es-ES" smtClean="0"/>
              <a:t>29/5/20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A182-F2D0-044F-A814-5B5D9B7C46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401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461B-FFA1-5044-9338-BD8810BC4033}" type="datetimeFigureOut">
              <a:rPr lang="es-ES" smtClean="0"/>
              <a:t>29/5/20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A182-F2D0-044F-A814-5B5D9B7C46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41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461B-FFA1-5044-9338-BD8810BC4033}" type="datetimeFigureOut">
              <a:rPr lang="es-ES" smtClean="0"/>
              <a:t>29/5/20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A182-F2D0-044F-A814-5B5D9B7C46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5724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461B-FFA1-5044-9338-BD8810BC4033}" type="datetimeFigureOut">
              <a:rPr lang="es-ES" smtClean="0"/>
              <a:t>29/5/20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A182-F2D0-044F-A814-5B5D9B7C46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186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461B-FFA1-5044-9338-BD8810BC4033}" type="datetimeFigureOut">
              <a:rPr lang="es-ES" smtClean="0"/>
              <a:t>29/5/20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A182-F2D0-044F-A814-5B5D9B7C46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98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461B-FFA1-5044-9338-BD8810BC4033}" type="datetimeFigureOut">
              <a:rPr lang="es-ES" smtClean="0"/>
              <a:t>29/5/20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A182-F2D0-044F-A814-5B5D9B7C46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2238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461B-FFA1-5044-9338-BD8810BC4033}" type="datetimeFigureOut">
              <a:rPr lang="es-ES" smtClean="0"/>
              <a:t>29/5/20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A182-F2D0-044F-A814-5B5D9B7C46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5642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B461B-FFA1-5044-9338-BD8810BC4033}" type="datetimeFigureOut">
              <a:rPr lang="es-ES" smtClean="0"/>
              <a:t>29/5/20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5A182-F2D0-044F-A814-5B5D9B7C46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229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3.png"/><Relationship Id="rId18" Type="http://schemas.openxmlformats.org/officeDocument/2006/relationships/image" Target="../media/image5.png"/><Relationship Id="rId26" Type="http://schemas.openxmlformats.org/officeDocument/2006/relationships/image" Target="../media/image7.png"/><Relationship Id="rId3" Type="http://schemas.openxmlformats.org/officeDocument/2006/relationships/image" Target="../media/image3.png"/><Relationship Id="rId21" Type="http://schemas.openxmlformats.org/officeDocument/2006/relationships/image" Target="../media/image37.png"/><Relationship Id="rId7" Type="http://schemas.openxmlformats.org/officeDocument/2006/relationships/image" Target="../media/image30.png"/><Relationship Id="rId12" Type="http://schemas.openxmlformats.org/officeDocument/2006/relationships/image" Target="../media/image32.png"/><Relationship Id="rId17" Type="http://schemas.openxmlformats.org/officeDocument/2006/relationships/image" Target="../media/image36.png"/><Relationship Id="rId25" Type="http://schemas.openxmlformats.org/officeDocument/2006/relationships/image" Target="../media/image18.png"/><Relationship Id="rId2" Type="http://schemas.openxmlformats.org/officeDocument/2006/relationships/image" Target="../media/image1.jpg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2.png"/><Relationship Id="rId24" Type="http://schemas.openxmlformats.org/officeDocument/2006/relationships/image" Target="../media/image38.png"/><Relationship Id="rId5" Type="http://schemas.openxmlformats.org/officeDocument/2006/relationships/image" Target="../media/image28.png"/><Relationship Id="rId15" Type="http://schemas.openxmlformats.org/officeDocument/2006/relationships/image" Target="../media/image35.png"/><Relationship Id="rId23" Type="http://schemas.openxmlformats.org/officeDocument/2006/relationships/image" Target="../media/image25.png"/><Relationship Id="rId10" Type="http://schemas.openxmlformats.org/officeDocument/2006/relationships/image" Target="../media/image8.png"/><Relationship Id="rId19" Type="http://schemas.openxmlformats.org/officeDocument/2006/relationships/image" Target="../media/image4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Relationship Id="rId14" Type="http://schemas.openxmlformats.org/officeDocument/2006/relationships/image" Target="../media/image34.png"/><Relationship Id="rId22" Type="http://schemas.openxmlformats.org/officeDocument/2006/relationships/image" Target="../media/image6.png"/><Relationship Id="rId27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interior, tabla, computadora, sostener&#10;&#10;Descripción generada automáticamente">
            <a:extLst>
              <a:ext uri="{FF2B5EF4-FFF2-40B4-BE49-F238E27FC236}">
                <a16:creationId xmlns:a16="http://schemas.microsoft.com/office/drawing/2014/main" id="{428985B9-34EA-CF4F-B449-52D10D955BA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2000"/>
          </a:blip>
          <a:stretch>
            <a:fillRect/>
          </a:stretch>
        </p:blipFill>
        <p:spPr>
          <a:xfrm>
            <a:off x="0" y="0"/>
            <a:ext cx="9906000" cy="660514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8D3BE00-DF8D-F549-9108-C16558ABAF2A}"/>
              </a:ext>
            </a:extLst>
          </p:cNvPr>
          <p:cNvSpPr txBox="1"/>
          <p:nvPr/>
        </p:nvSpPr>
        <p:spPr>
          <a:xfrm>
            <a:off x="0" y="5869172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chemeClr val="accent1"/>
                </a:solidFill>
                <a:latin typeface="KG Inimitable Original" panose="02000000000000000000" pitchFamily="2" charset="77"/>
              </a:rPr>
              <a:t>CURSO</a:t>
            </a:r>
            <a:r>
              <a:rPr lang="es-ES" sz="4800" dirty="0">
                <a:latin typeface="KG Inimitable Original" panose="02000000000000000000" pitchFamily="2" charset="77"/>
              </a:rPr>
              <a:t> </a:t>
            </a:r>
            <a:r>
              <a:rPr lang="es-ES" sz="4800" dirty="0">
                <a:solidFill>
                  <a:schemeClr val="accent4"/>
                </a:solidFill>
                <a:latin typeface="KG All of Me" panose="02000000000000000000" pitchFamily="2" charset="77"/>
              </a:rPr>
              <a:t>2019</a:t>
            </a:r>
            <a:r>
              <a:rPr lang="es-ES" sz="4800" dirty="0">
                <a:latin typeface="KG Inimitable Original" panose="02000000000000000000" pitchFamily="2" charset="77"/>
              </a:rPr>
              <a:t> </a:t>
            </a:r>
            <a:r>
              <a:rPr lang="es-ES" sz="4800" dirty="0">
                <a:solidFill>
                  <a:schemeClr val="accent1"/>
                </a:solidFill>
                <a:latin typeface="KG All of Me" panose="02000000000000000000" pitchFamily="2" charset="77"/>
              </a:rPr>
              <a:t>/</a:t>
            </a:r>
            <a:r>
              <a:rPr lang="es-ES" sz="4800" dirty="0">
                <a:latin typeface="KG Inimitable Original" panose="02000000000000000000" pitchFamily="2" charset="77"/>
              </a:rPr>
              <a:t> </a:t>
            </a:r>
            <a:r>
              <a:rPr lang="es-ES" sz="4800" dirty="0">
                <a:solidFill>
                  <a:schemeClr val="accent4"/>
                </a:solidFill>
                <a:latin typeface="KG All of Me" panose="02000000000000000000" pitchFamily="2" charset="77"/>
              </a:rPr>
              <a:t>2020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ABD3549-8BEA-D740-AA13-DB73B28C5900}"/>
              </a:ext>
            </a:extLst>
          </p:cNvPr>
          <p:cNvSpPr txBox="1"/>
          <p:nvPr/>
        </p:nvSpPr>
        <p:spPr>
          <a:xfrm>
            <a:off x="793991" y="1846061"/>
            <a:ext cx="903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Escolar1 Regular1" pitchFamily="2" charset="0"/>
              </a:rPr>
              <a:t>Christian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13A79C5E-588E-834A-A796-DC744874A5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47977" y="925615"/>
            <a:ext cx="769181" cy="769181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15E085CE-76F0-DF4F-9735-11EB4ADA1EFB}"/>
              </a:ext>
            </a:extLst>
          </p:cNvPr>
          <p:cNvGrpSpPr/>
          <p:nvPr/>
        </p:nvGrpSpPr>
        <p:grpSpPr>
          <a:xfrm>
            <a:off x="793991" y="620991"/>
            <a:ext cx="903767" cy="1225070"/>
            <a:chOff x="318977" y="157831"/>
            <a:chExt cx="903767" cy="1225070"/>
          </a:xfrm>
        </p:grpSpPr>
        <p:sp>
          <p:nvSpPr>
            <p:cNvPr id="11" name="Marco 10">
              <a:extLst>
                <a:ext uri="{FF2B5EF4-FFF2-40B4-BE49-F238E27FC236}">
                  <a16:creationId xmlns:a16="http://schemas.microsoft.com/office/drawing/2014/main" id="{DBFF6C37-BEA9-3D42-846B-1DC9815702BB}"/>
                </a:ext>
              </a:extLst>
            </p:cNvPr>
            <p:cNvSpPr/>
            <p:nvPr/>
          </p:nvSpPr>
          <p:spPr>
            <a:xfrm>
              <a:off x="318977" y="157831"/>
              <a:ext cx="903767" cy="1225070"/>
            </a:xfrm>
            <a:prstGeom prst="fram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0" name="Marco 9">
              <a:extLst>
                <a:ext uri="{FF2B5EF4-FFF2-40B4-BE49-F238E27FC236}">
                  <a16:creationId xmlns:a16="http://schemas.microsoft.com/office/drawing/2014/main" id="{E651417E-4CE1-F747-9B81-E2D8C558CC53}"/>
                </a:ext>
              </a:extLst>
            </p:cNvPr>
            <p:cNvSpPr/>
            <p:nvPr/>
          </p:nvSpPr>
          <p:spPr>
            <a:xfrm>
              <a:off x="318977" y="157831"/>
              <a:ext cx="903767" cy="1225069"/>
            </a:xfrm>
            <a:prstGeom prst="frame">
              <a:avLst/>
            </a:prstGeom>
            <a:blipFill dpi="0" rotWithShape="1">
              <a:blip r:embed="rId4"/>
              <a:srcRect/>
              <a:tile tx="0" ty="0" sx="1000" sy="1000" flip="none" algn="tl"/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8494CE6-5184-D84E-95C3-5CD39C5C0816}"/>
              </a:ext>
            </a:extLst>
          </p:cNvPr>
          <p:cNvSpPr txBox="1"/>
          <p:nvPr/>
        </p:nvSpPr>
        <p:spPr>
          <a:xfrm>
            <a:off x="1874439" y="1846061"/>
            <a:ext cx="903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Escolar1 Regular1" pitchFamily="2" charset="0"/>
              </a:rPr>
              <a:t>Laura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53DF9AA3-D42A-3A49-9B09-05F3F36E939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928425" y="925615"/>
            <a:ext cx="769181" cy="769181"/>
          </a:xfrm>
          <a:prstGeom prst="rect">
            <a:avLst/>
          </a:prstGeom>
        </p:spPr>
      </p:pic>
      <p:grpSp>
        <p:nvGrpSpPr>
          <p:cNvPr id="24" name="Grupo 23">
            <a:extLst>
              <a:ext uri="{FF2B5EF4-FFF2-40B4-BE49-F238E27FC236}">
                <a16:creationId xmlns:a16="http://schemas.microsoft.com/office/drawing/2014/main" id="{99CD1CD1-2FDC-BE48-8B7D-791D145D5892}"/>
              </a:ext>
            </a:extLst>
          </p:cNvPr>
          <p:cNvGrpSpPr/>
          <p:nvPr/>
        </p:nvGrpSpPr>
        <p:grpSpPr>
          <a:xfrm>
            <a:off x="1874439" y="620991"/>
            <a:ext cx="903767" cy="1225070"/>
            <a:chOff x="318977" y="157831"/>
            <a:chExt cx="903767" cy="1225070"/>
          </a:xfrm>
        </p:grpSpPr>
        <p:sp>
          <p:nvSpPr>
            <p:cNvPr id="25" name="Marco 24">
              <a:extLst>
                <a:ext uri="{FF2B5EF4-FFF2-40B4-BE49-F238E27FC236}">
                  <a16:creationId xmlns:a16="http://schemas.microsoft.com/office/drawing/2014/main" id="{0E38FBFA-3DD5-D04C-A3D1-399277FD8C58}"/>
                </a:ext>
              </a:extLst>
            </p:cNvPr>
            <p:cNvSpPr/>
            <p:nvPr/>
          </p:nvSpPr>
          <p:spPr>
            <a:xfrm>
              <a:off x="318977" y="157831"/>
              <a:ext cx="903767" cy="1225070"/>
            </a:xfrm>
            <a:prstGeom prst="fram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26" name="Marco 25">
              <a:extLst>
                <a:ext uri="{FF2B5EF4-FFF2-40B4-BE49-F238E27FC236}">
                  <a16:creationId xmlns:a16="http://schemas.microsoft.com/office/drawing/2014/main" id="{7DFB1B9C-7C2D-F74C-ACCC-59793C658B33}"/>
                </a:ext>
              </a:extLst>
            </p:cNvPr>
            <p:cNvSpPr/>
            <p:nvPr/>
          </p:nvSpPr>
          <p:spPr>
            <a:xfrm>
              <a:off x="318977" y="157831"/>
              <a:ext cx="903767" cy="1225069"/>
            </a:xfrm>
            <a:prstGeom prst="frame">
              <a:avLst/>
            </a:prstGeom>
            <a:blipFill dpi="0" rotWithShape="1">
              <a:blip r:embed="rId4"/>
              <a:srcRect/>
              <a:tile tx="0" ty="0" sx="1000" sy="1000" flip="none" algn="tl"/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4A2C1E0-C9EF-4540-8BCC-F96F146C0F90}"/>
              </a:ext>
            </a:extLst>
          </p:cNvPr>
          <p:cNvSpPr txBox="1"/>
          <p:nvPr/>
        </p:nvSpPr>
        <p:spPr>
          <a:xfrm>
            <a:off x="2954887" y="1846061"/>
            <a:ext cx="903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Escolar1 Regular1" pitchFamily="2" charset="0"/>
              </a:rPr>
              <a:t>Nerea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366F7659-D44C-6C49-8FDD-948FA3B5A52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008873" y="925615"/>
            <a:ext cx="769181" cy="769181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D6C9BA59-9DE6-4145-9A14-B3E3F44B00CD}"/>
              </a:ext>
            </a:extLst>
          </p:cNvPr>
          <p:cNvGrpSpPr/>
          <p:nvPr/>
        </p:nvGrpSpPr>
        <p:grpSpPr>
          <a:xfrm>
            <a:off x="2954887" y="620991"/>
            <a:ext cx="903767" cy="1225070"/>
            <a:chOff x="318977" y="157831"/>
            <a:chExt cx="903767" cy="1225070"/>
          </a:xfrm>
        </p:grpSpPr>
        <p:sp>
          <p:nvSpPr>
            <p:cNvPr id="31" name="Marco 30">
              <a:extLst>
                <a:ext uri="{FF2B5EF4-FFF2-40B4-BE49-F238E27FC236}">
                  <a16:creationId xmlns:a16="http://schemas.microsoft.com/office/drawing/2014/main" id="{6D0A2E9C-1C9C-ED43-A1F8-6305707D8981}"/>
                </a:ext>
              </a:extLst>
            </p:cNvPr>
            <p:cNvSpPr/>
            <p:nvPr/>
          </p:nvSpPr>
          <p:spPr>
            <a:xfrm>
              <a:off x="318977" y="157831"/>
              <a:ext cx="903767" cy="1225070"/>
            </a:xfrm>
            <a:prstGeom prst="fram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32" name="Marco 31">
              <a:extLst>
                <a:ext uri="{FF2B5EF4-FFF2-40B4-BE49-F238E27FC236}">
                  <a16:creationId xmlns:a16="http://schemas.microsoft.com/office/drawing/2014/main" id="{F232CBDA-AE54-7D48-B82D-2367E71D7FC1}"/>
                </a:ext>
              </a:extLst>
            </p:cNvPr>
            <p:cNvSpPr/>
            <p:nvPr/>
          </p:nvSpPr>
          <p:spPr>
            <a:xfrm>
              <a:off x="318977" y="157831"/>
              <a:ext cx="903767" cy="1225069"/>
            </a:xfrm>
            <a:prstGeom prst="frame">
              <a:avLst/>
            </a:prstGeom>
            <a:blipFill dpi="0" rotWithShape="1">
              <a:blip r:embed="rId4"/>
              <a:srcRect/>
              <a:tile tx="0" ty="0" sx="1000" sy="1000" flip="none" algn="tl"/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34" name="CuadroTexto 33">
            <a:extLst>
              <a:ext uri="{FF2B5EF4-FFF2-40B4-BE49-F238E27FC236}">
                <a16:creationId xmlns:a16="http://schemas.microsoft.com/office/drawing/2014/main" id="{5ACB72AB-353B-0249-B780-81D7A6C05E11}"/>
              </a:ext>
            </a:extLst>
          </p:cNvPr>
          <p:cNvSpPr txBox="1"/>
          <p:nvPr/>
        </p:nvSpPr>
        <p:spPr>
          <a:xfrm>
            <a:off x="4001082" y="1846061"/>
            <a:ext cx="903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Escolar1 Regular1" pitchFamily="2" charset="0"/>
              </a:rPr>
              <a:t>Teresa</a:t>
            </a: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9735EE1F-C8D4-4E49-B581-3AB3E5A9D7B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055068" y="925615"/>
            <a:ext cx="769181" cy="769181"/>
          </a:xfrm>
          <a:prstGeom prst="rect">
            <a:avLst/>
          </a:prstGeom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id="{C808527B-50F0-8B47-9BFD-0D8C63463EE7}"/>
              </a:ext>
            </a:extLst>
          </p:cNvPr>
          <p:cNvGrpSpPr/>
          <p:nvPr/>
        </p:nvGrpSpPr>
        <p:grpSpPr>
          <a:xfrm>
            <a:off x="4001082" y="620991"/>
            <a:ext cx="903767" cy="1225070"/>
            <a:chOff x="318977" y="157831"/>
            <a:chExt cx="903767" cy="1225070"/>
          </a:xfrm>
        </p:grpSpPr>
        <p:sp>
          <p:nvSpPr>
            <p:cNvPr id="37" name="Marco 36">
              <a:extLst>
                <a:ext uri="{FF2B5EF4-FFF2-40B4-BE49-F238E27FC236}">
                  <a16:creationId xmlns:a16="http://schemas.microsoft.com/office/drawing/2014/main" id="{F679BE84-D56F-3C46-8B56-7E652901C386}"/>
                </a:ext>
              </a:extLst>
            </p:cNvPr>
            <p:cNvSpPr/>
            <p:nvPr/>
          </p:nvSpPr>
          <p:spPr>
            <a:xfrm>
              <a:off x="318977" y="157831"/>
              <a:ext cx="903767" cy="1225070"/>
            </a:xfrm>
            <a:prstGeom prst="fram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38" name="Marco 37">
              <a:extLst>
                <a:ext uri="{FF2B5EF4-FFF2-40B4-BE49-F238E27FC236}">
                  <a16:creationId xmlns:a16="http://schemas.microsoft.com/office/drawing/2014/main" id="{4C008E89-2ABD-EE46-AC59-62154D193908}"/>
                </a:ext>
              </a:extLst>
            </p:cNvPr>
            <p:cNvSpPr/>
            <p:nvPr/>
          </p:nvSpPr>
          <p:spPr>
            <a:xfrm>
              <a:off x="318977" y="157831"/>
              <a:ext cx="903767" cy="1225069"/>
            </a:xfrm>
            <a:prstGeom prst="frame">
              <a:avLst/>
            </a:prstGeom>
            <a:blipFill dpi="0" rotWithShape="1">
              <a:blip r:embed="rId4"/>
              <a:srcRect/>
              <a:tile tx="0" ty="0" sx="1000" sy="1000" flip="none" algn="tl"/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EBB2706-2889-544E-9171-B4579C72AC36}"/>
              </a:ext>
            </a:extLst>
          </p:cNvPr>
          <p:cNvSpPr txBox="1"/>
          <p:nvPr/>
        </p:nvSpPr>
        <p:spPr>
          <a:xfrm>
            <a:off x="5047278" y="1846061"/>
            <a:ext cx="903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Escolar1 Regular1" pitchFamily="2" charset="0"/>
              </a:rPr>
              <a:t>Merche</a:t>
            </a:r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9EBB0495-CEA3-CC4F-B3E1-5E5CAD73E77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101264" y="925615"/>
            <a:ext cx="769181" cy="769181"/>
          </a:xfrm>
          <a:prstGeom prst="rect">
            <a:avLst/>
          </a:prstGeom>
        </p:spPr>
      </p:pic>
      <p:grpSp>
        <p:nvGrpSpPr>
          <p:cNvPr id="42" name="Grupo 41">
            <a:extLst>
              <a:ext uri="{FF2B5EF4-FFF2-40B4-BE49-F238E27FC236}">
                <a16:creationId xmlns:a16="http://schemas.microsoft.com/office/drawing/2014/main" id="{6C0F7C76-76F1-1047-906C-98723BC9FF08}"/>
              </a:ext>
            </a:extLst>
          </p:cNvPr>
          <p:cNvGrpSpPr/>
          <p:nvPr/>
        </p:nvGrpSpPr>
        <p:grpSpPr>
          <a:xfrm>
            <a:off x="5047278" y="620991"/>
            <a:ext cx="903767" cy="1225070"/>
            <a:chOff x="318977" y="157831"/>
            <a:chExt cx="903767" cy="1225070"/>
          </a:xfrm>
        </p:grpSpPr>
        <p:sp>
          <p:nvSpPr>
            <p:cNvPr id="43" name="Marco 42">
              <a:extLst>
                <a:ext uri="{FF2B5EF4-FFF2-40B4-BE49-F238E27FC236}">
                  <a16:creationId xmlns:a16="http://schemas.microsoft.com/office/drawing/2014/main" id="{647171A0-B6CE-684E-9F08-0CF2F88B641A}"/>
                </a:ext>
              </a:extLst>
            </p:cNvPr>
            <p:cNvSpPr/>
            <p:nvPr/>
          </p:nvSpPr>
          <p:spPr>
            <a:xfrm>
              <a:off x="318977" y="157831"/>
              <a:ext cx="903767" cy="1225070"/>
            </a:xfrm>
            <a:prstGeom prst="fram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44" name="Marco 43">
              <a:extLst>
                <a:ext uri="{FF2B5EF4-FFF2-40B4-BE49-F238E27FC236}">
                  <a16:creationId xmlns:a16="http://schemas.microsoft.com/office/drawing/2014/main" id="{52826F52-8923-5443-A55D-866028C8CCC4}"/>
                </a:ext>
              </a:extLst>
            </p:cNvPr>
            <p:cNvSpPr/>
            <p:nvPr/>
          </p:nvSpPr>
          <p:spPr>
            <a:xfrm>
              <a:off x="318977" y="157831"/>
              <a:ext cx="903767" cy="1225069"/>
            </a:xfrm>
            <a:prstGeom prst="frame">
              <a:avLst/>
            </a:prstGeom>
            <a:blipFill dpi="0" rotWithShape="1">
              <a:blip r:embed="rId4"/>
              <a:srcRect/>
              <a:tile tx="0" ty="0" sx="1000" sy="1000" flip="none" algn="tl"/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46" name="CuadroTexto 45">
            <a:extLst>
              <a:ext uri="{FF2B5EF4-FFF2-40B4-BE49-F238E27FC236}">
                <a16:creationId xmlns:a16="http://schemas.microsoft.com/office/drawing/2014/main" id="{3A7155ED-F116-4B48-B67F-D7183F083196}"/>
              </a:ext>
            </a:extLst>
          </p:cNvPr>
          <p:cNvSpPr txBox="1"/>
          <p:nvPr/>
        </p:nvSpPr>
        <p:spPr>
          <a:xfrm>
            <a:off x="6059221" y="1846061"/>
            <a:ext cx="903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Escolar1 Regular1" pitchFamily="2" charset="0"/>
              </a:rPr>
              <a:t>Federico</a:t>
            </a:r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D64DDB7F-3EE5-E549-8117-AC4510115AF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113207" y="925615"/>
            <a:ext cx="769181" cy="769181"/>
          </a:xfrm>
          <a:prstGeom prst="rect">
            <a:avLst/>
          </a:prstGeom>
        </p:spPr>
      </p:pic>
      <p:grpSp>
        <p:nvGrpSpPr>
          <p:cNvPr id="48" name="Grupo 47">
            <a:extLst>
              <a:ext uri="{FF2B5EF4-FFF2-40B4-BE49-F238E27FC236}">
                <a16:creationId xmlns:a16="http://schemas.microsoft.com/office/drawing/2014/main" id="{42A2CA42-102E-CB46-8A15-D62FE916CD90}"/>
              </a:ext>
            </a:extLst>
          </p:cNvPr>
          <p:cNvGrpSpPr/>
          <p:nvPr/>
        </p:nvGrpSpPr>
        <p:grpSpPr>
          <a:xfrm>
            <a:off x="6059221" y="620991"/>
            <a:ext cx="903767" cy="1225070"/>
            <a:chOff x="318977" y="157831"/>
            <a:chExt cx="903767" cy="1225070"/>
          </a:xfrm>
        </p:grpSpPr>
        <p:sp>
          <p:nvSpPr>
            <p:cNvPr id="49" name="Marco 48">
              <a:extLst>
                <a:ext uri="{FF2B5EF4-FFF2-40B4-BE49-F238E27FC236}">
                  <a16:creationId xmlns:a16="http://schemas.microsoft.com/office/drawing/2014/main" id="{94272106-C0AF-1C45-8BF9-C5F8AB0A622A}"/>
                </a:ext>
              </a:extLst>
            </p:cNvPr>
            <p:cNvSpPr/>
            <p:nvPr/>
          </p:nvSpPr>
          <p:spPr>
            <a:xfrm>
              <a:off x="318977" y="157831"/>
              <a:ext cx="903767" cy="1225070"/>
            </a:xfrm>
            <a:prstGeom prst="fram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50" name="Marco 49">
              <a:extLst>
                <a:ext uri="{FF2B5EF4-FFF2-40B4-BE49-F238E27FC236}">
                  <a16:creationId xmlns:a16="http://schemas.microsoft.com/office/drawing/2014/main" id="{C29AD08B-676E-9949-AA84-7D10851FE5FD}"/>
                </a:ext>
              </a:extLst>
            </p:cNvPr>
            <p:cNvSpPr/>
            <p:nvPr/>
          </p:nvSpPr>
          <p:spPr>
            <a:xfrm>
              <a:off x="318977" y="157831"/>
              <a:ext cx="903767" cy="1225069"/>
            </a:xfrm>
            <a:prstGeom prst="frame">
              <a:avLst/>
            </a:prstGeom>
            <a:blipFill dpi="0" rotWithShape="1">
              <a:blip r:embed="rId4"/>
              <a:srcRect/>
              <a:tile tx="0" ty="0" sx="1000" sy="1000" flip="none" algn="tl"/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52" name="CuadroTexto 51">
            <a:extLst>
              <a:ext uri="{FF2B5EF4-FFF2-40B4-BE49-F238E27FC236}">
                <a16:creationId xmlns:a16="http://schemas.microsoft.com/office/drawing/2014/main" id="{D6A67606-2BED-4C42-98D4-9AAAAFBA1D71}"/>
              </a:ext>
            </a:extLst>
          </p:cNvPr>
          <p:cNvSpPr txBox="1"/>
          <p:nvPr/>
        </p:nvSpPr>
        <p:spPr>
          <a:xfrm>
            <a:off x="7071164" y="1846061"/>
            <a:ext cx="903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Escolar1 Regular1" pitchFamily="2" charset="0"/>
              </a:rPr>
              <a:t>Carmen</a:t>
            </a:r>
          </a:p>
        </p:txBody>
      </p:sp>
      <p:pic>
        <p:nvPicPr>
          <p:cNvPr id="53" name="Imagen 52">
            <a:extLst>
              <a:ext uri="{FF2B5EF4-FFF2-40B4-BE49-F238E27FC236}">
                <a16:creationId xmlns:a16="http://schemas.microsoft.com/office/drawing/2014/main" id="{3BD7796B-54F3-ED47-B0EE-025D6FFB6AE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125150" y="925615"/>
            <a:ext cx="769181" cy="769181"/>
          </a:xfrm>
          <a:prstGeom prst="rect">
            <a:avLst/>
          </a:prstGeom>
        </p:spPr>
      </p:pic>
      <p:grpSp>
        <p:nvGrpSpPr>
          <p:cNvPr id="54" name="Grupo 53">
            <a:extLst>
              <a:ext uri="{FF2B5EF4-FFF2-40B4-BE49-F238E27FC236}">
                <a16:creationId xmlns:a16="http://schemas.microsoft.com/office/drawing/2014/main" id="{CC70174C-A0C5-8A41-AB39-1437C21A3FAF}"/>
              </a:ext>
            </a:extLst>
          </p:cNvPr>
          <p:cNvGrpSpPr/>
          <p:nvPr/>
        </p:nvGrpSpPr>
        <p:grpSpPr>
          <a:xfrm>
            <a:off x="7071164" y="620991"/>
            <a:ext cx="903767" cy="1225070"/>
            <a:chOff x="318977" y="157831"/>
            <a:chExt cx="903767" cy="1225070"/>
          </a:xfrm>
        </p:grpSpPr>
        <p:sp>
          <p:nvSpPr>
            <p:cNvPr id="55" name="Marco 54">
              <a:extLst>
                <a:ext uri="{FF2B5EF4-FFF2-40B4-BE49-F238E27FC236}">
                  <a16:creationId xmlns:a16="http://schemas.microsoft.com/office/drawing/2014/main" id="{2813952E-A02E-8245-88AD-D09AC77DBD87}"/>
                </a:ext>
              </a:extLst>
            </p:cNvPr>
            <p:cNvSpPr/>
            <p:nvPr/>
          </p:nvSpPr>
          <p:spPr>
            <a:xfrm>
              <a:off x="318977" y="157831"/>
              <a:ext cx="903767" cy="1225070"/>
            </a:xfrm>
            <a:prstGeom prst="fram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56" name="Marco 55">
              <a:extLst>
                <a:ext uri="{FF2B5EF4-FFF2-40B4-BE49-F238E27FC236}">
                  <a16:creationId xmlns:a16="http://schemas.microsoft.com/office/drawing/2014/main" id="{3CFD59FB-064F-5846-83AB-5950DB48FBB7}"/>
                </a:ext>
              </a:extLst>
            </p:cNvPr>
            <p:cNvSpPr/>
            <p:nvPr/>
          </p:nvSpPr>
          <p:spPr>
            <a:xfrm>
              <a:off x="318977" y="157831"/>
              <a:ext cx="903767" cy="1225069"/>
            </a:xfrm>
            <a:prstGeom prst="frame">
              <a:avLst/>
            </a:prstGeom>
            <a:blipFill dpi="0" rotWithShape="1">
              <a:blip r:embed="rId4"/>
              <a:srcRect/>
              <a:tile tx="0" ty="0" sx="1000" sy="1000" flip="none" algn="tl"/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58" name="CuadroTexto 57">
            <a:extLst>
              <a:ext uri="{FF2B5EF4-FFF2-40B4-BE49-F238E27FC236}">
                <a16:creationId xmlns:a16="http://schemas.microsoft.com/office/drawing/2014/main" id="{5EB8235D-7750-EF46-8819-0259CC5520C7}"/>
              </a:ext>
            </a:extLst>
          </p:cNvPr>
          <p:cNvSpPr txBox="1"/>
          <p:nvPr/>
        </p:nvSpPr>
        <p:spPr>
          <a:xfrm>
            <a:off x="8083107" y="1846061"/>
            <a:ext cx="903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Escolar1 Regular1" pitchFamily="2" charset="0"/>
              </a:rPr>
              <a:t>Joaquín</a:t>
            </a:r>
          </a:p>
        </p:txBody>
      </p:sp>
      <p:pic>
        <p:nvPicPr>
          <p:cNvPr id="59" name="Imagen 58">
            <a:extLst>
              <a:ext uri="{FF2B5EF4-FFF2-40B4-BE49-F238E27FC236}">
                <a16:creationId xmlns:a16="http://schemas.microsoft.com/office/drawing/2014/main" id="{DB698B7D-ACBF-9748-B707-C01303DF505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8137093" y="925615"/>
            <a:ext cx="769181" cy="769181"/>
          </a:xfrm>
          <a:prstGeom prst="rect">
            <a:avLst/>
          </a:prstGeom>
        </p:spPr>
      </p:pic>
      <p:grpSp>
        <p:nvGrpSpPr>
          <p:cNvPr id="60" name="Grupo 59">
            <a:extLst>
              <a:ext uri="{FF2B5EF4-FFF2-40B4-BE49-F238E27FC236}">
                <a16:creationId xmlns:a16="http://schemas.microsoft.com/office/drawing/2014/main" id="{C8696F33-75E7-4B43-844F-99CFC502E1A1}"/>
              </a:ext>
            </a:extLst>
          </p:cNvPr>
          <p:cNvGrpSpPr/>
          <p:nvPr/>
        </p:nvGrpSpPr>
        <p:grpSpPr>
          <a:xfrm>
            <a:off x="8083107" y="620991"/>
            <a:ext cx="903767" cy="1225070"/>
            <a:chOff x="318977" y="157831"/>
            <a:chExt cx="903767" cy="1225070"/>
          </a:xfrm>
        </p:grpSpPr>
        <p:sp>
          <p:nvSpPr>
            <p:cNvPr id="61" name="Marco 60">
              <a:extLst>
                <a:ext uri="{FF2B5EF4-FFF2-40B4-BE49-F238E27FC236}">
                  <a16:creationId xmlns:a16="http://schemas.microsoft.com/office/drawing/2014/main" id="{1458C5D0-5850-0042-B0B4-59D715A8E074}"/>
                </a:ext>
              </a:extLst>
            </p:cNvPr>
            <p:cNvSpPr/>
            <p:nvPr/>
          </p:nvSpPr>
          <p:spPr>
            <a:xfrm>
              <a:off x="318977" y="157831"/>
              <a:ext cx="903767" cy="1225070"/>
            </a:xfrm>
            <a:prstGeom prst="fram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62" name="Marco 61">
              <a:extLst>
                <a:ext uri="{FF2B5EF4-FFF2-40B4-BE49-F238E27FC236}">
                  <a16:creationId xmlns:a16="http://schemas.microsoft.com/office/drawing/2014/main" id="{760F4227-127B-F34F-AD56-E2AA6F1BC392}"/>
                </a:ext>
              </a:extLst>
            </p:cNvPr>
            <p:cNvSpPr/>
            <p:nvPr/>
          </p:nvSpPr>
          <p:spPr>
            <a:xfrm>
              <a:off x="318977" y="157831"/>
              <a:ext cx="903767" cy="1225069"/>
            </a:xfrm>
            <a:prstGeom prst="frame">
              <a:avLst/>
            </a:prstGeom>
            <a:blipFill dpi="0" rotWithShape="1">
              <a:blip r:embed="rId4"/>
              <a:srcRect/>
              <a:tile tx="0" ty="0" sx="1000" sy="1000" flip="none" algn="tl"/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64" name="CuadroTexto 63">
            <a:extLst>
              <a:ext uri="{FF2B5EF4-FFF2-40B4-BE49-F238E27FC236}">
                <a16:creationId xmlns:a16="http://schemas.microsoft.com/office/drawing/2014/main" id="{883C4205-BC5E-EE41-A972-D03CC9E43602}"/>
              </a:ext>
            </a:extLst>
          </p:cNvPr>
          <p:cNvSpPr txBox="1"/>
          <p:nvPr/>
        </p:nvSpPr>
        <p:spPr>
          <a:xfrm>
            <a:off x="793991" y="3489358"/>
            <a:ext cx="903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Escolar1 Regular1" pitchFamily="2" charset="0"/>
              </a:rPr>
              <a:t>Pablo</a:t>
            </a:r>
          </a:p>
        </p:txBody>
      </p:sp>
      <p:pic>
        <p:nvPicPr>
          <p:cNvPr id="65" name="Imagen 64">
            <a:extLst>
              <a:ext uri="{FF2B5EF4-FFF2-40B4-BE49-F238E27FC236}">
                <a16:creationId xmlns:a16="http://schemas.microsoft.com/office/drawing/2014/main" id="{AC3D8B01-B211-F84A-90B7-1CEB06B53720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847977" y="2568912"/>
            <a:ext cx="769181" cy="769181"/>
          </a:xfrm>
          <a:prstGeom prst="rect">
            <a:avLst/>
          </a:prstGeom>
        </p:spPr>
      </p:pic>
      <p:grpSp>
        <p:nvGrpSpPr>
          <p:cNvPr id="66" name="Grupo 65">
            <a:extLst>
              <a:ext uri="{FF2B5EF4-FFF2-40B4-BE49-F238E27FC236}">
                <a16:creationId xmlns:a16="http://schemas.microsoft.com/office/drawing/2014/main" id="{5390E39A-FD08-B743-97D9-8D20887BB251}"/>
              </a:ext>
            </a:extLst>
          </p:cNvPr>
          <p:cNvGrpSpPr/>
          <p:nvPr/>
        </p:nvGrpSpPr>
        <p:grpSpPr>
          <a:xfrm>
            <a:off x="793991" y="2264288"/>
            <a:ext cx="903767" cy="1225070"/>
            <a:chOff x="318977" y="157831"/>
            <a:chExt cx="903767" cy="1225070"/>
          </a:xfrm>
        </p:grpSpPr>
        <p:sp>
          <p:nvSpPr>
            <p:cNvPr id="67" name="Marco 66">
              <a:extLst>
                <a:ext uri="{FF2B5EF4-FFF2-40B4-BE49-F238E27FC236}">
                  <a16:creationId xmlns:a16="http://schemas.microsoft.com/office/drawing/2014/main" id="{3D226F6C-27C5-5C4B-BB02-F29696D9C338}"/>
                </a:ext>
              </a:extLst>
            </p:cNvPr>
            <p:cNvSpPr/>
            <p:nvPr/>
          </p:nvSpPr>
          <p:spPr>
            <a:xfrm>
              <a:off x="318977" y="157831"/>
              <a:ext cx="903767" cy="1225070"/>
            </a:xfrm>
            <a:prstGeom prst="fram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68" name="Marco 67">
              <a:extLst>
                <a:ext uri="{FF2B5EF4-FFF2-40B4-BE49-F238E27FC236}">
                  <a16:creationId xmlns:a16="http://schemas.microsoft.com/office/drawing/2014/main" id="{C75CC087-FD31-B04C-9D1D-888F12EA4D58}"/>
                </a:ext>
              </a:extLst>
            </p:cNvPr>
            <p:cNvSpPr/>
            <p:nvPr/>
          </p:nvSpPr>
          <p:spPr>
            <a:xfrm>
              <a:off x="318977" y="157831"/>
              <a:ext cx="903767" cy="1225069"/>
            </a:xfrm>
            <a:prstGeom prst="frame">
              <a:avLst/>
            </a:prstGeom>
            <a:blipFill dpi="0" rotWithShape="1">
              <a:blip r:embed="rId4"/>
              <a:srcRect/>
              <a:tile tx="0" ty="0" sx="1000" sy="1000" flip="none" algn="tl"/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70" name="CuadroTexto 69">
            <a:extLst>
              <a:ext uri="{FF2B5EF4-FFF2-40B4-BE49-F238E27FC236}">
                <a16:creationId xmlns:a16="http://schemas.microsoft.com/office/drawing/2014/main" id="{B8137DF9-B956-2649-975B-42DAF5E05AAF}"/>
              </a:ext>
            </a:extLst>
          </p:cNvPr>
          <p:cNvSpPr txBox="1"/>
          <p:nvPr/>
        </p:nvSpPr>
        <p:spPr>
          <a:xfrm>
            <a:off x="1874439" y="3489358"/>
            <a:ext cx="903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>
                <a:latin typeface="Escolar1 Regular1" pitchFamily="2" charset="0"/>
              </a:rPr>
              <a:t>Natialia</a:t>
            </a:r>
            <a:endParaRPr lang="es-ES" sz="1400" dirty="0">
              <a:latin typeface="Escolar1 Regular1" pitchFamily="2" charset="0"/>
            </a:endParaRPr>
          </a:p>
        </p:txBody>
      </p:sp>
      <p:pic>
        <p:nvPicPr>
          <p:cNvPr id="71" name="Imagen 70">
            <a:extLst>
              <a:ext uri="{FF2B5EF4-FFF2-40B4-BE49-F238E27FC236}">
                <a16:creationId xmlns:a16="http://schemas.microsoft.com/office/drawing/2014/main" id="{857F4BB5-F02A-4A4E-8208-CEE8665F75A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928425" y="2568912"/>
            <a:ext cx="769181" cy="769181"/>
          </a:xfrm>
          <a:prstGeom prst="rect">
            <a:avLst/>
          </a:prstGeom>
        </p:spPr>
      </p:pic>
      <p:grpSp>
        <p:nvGrpSpPr>
          <p:cNvPr id="72" name="Grupo 71">
            <a:extLst>
              <a:ext uri="{FF2B5EF4-FFF2-40B4-BE49-F238E27FC236}">
                <a16:creationId xmlns:a16="http://schemas.microsoft.com/office/drawing/2014/main" id="{ADEDA563-CB47-884A-9C94-BEBA52DFD82D}"/>
              </a:ext>
            </a:extLst>
          </p:cNvPr>
          <p:cNvGrpSpPr/>
          <p:nvPr/>
        </p:nvGrpSpPr>
        <p:grpSpPr>
          <a:xfrm>
            <a:off x="1874439" y="2264288"/>
            <a:ext cx="903767" cy="1225070"/>
            <a:chOff x="318977" y="157831"/>
            <a:chExt cx="903767" cy="1225070"/>
          </a:xfrm>
        </p:grpSpPr>
        <p:sp>
          <p:nvSpPr>
            <p:cNvPr id="73" name="Marco 72">
              <a:extLst>
                <a:ext uri="{FF2B5EF4-FFF2-40B4-BE49-F238E27FC236}">
                  <a16:creationId xmlns:a16="http://schemas.microsoft.com/office/drawing/2014/main" id="{A97AE32D-A854-5541-9773-D93FD5A0D59A}"/>
                </a:ext>
              </a:extLst>
            </p:cNvPr>
            <p:cNvSpPr/>
            <p:nvPr/>
          </p:nvSpPr>
          <p:spPr>
            <a:xfrm>
              <a:off x="318977" y="157831"/>
              <a:ext cx="903767" cy="1225070"/>
            </a:xfrm>
            <a:prstGeom prst="fram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74" name="Marco 73">
              <a:extLst>
                <a:ext uri="{FF2B5EF4-FFF2-40B4-BE49-F238E27FC236}">
                  <a16:creationId xmlns:a16="http://schemas.microsoft.com/office/drawing/2014/main" id="{91FF1594-8A5A-5B45-A8A2-80E43DF5E4E0}"/>
                </a:ext>
              </a:extLst>
            </p:cNvPr>
            <p:cNvSpPr/>
            <p:nvPr/>
          </p:nvSpPr>
          <p:spPr>
            <a:xfrm>
              <a:off x="318977" y="157831"/>
              <a:ext cx="903767" cy="1225069"/>
            </a:xfrm>
            <a:prstGeom prst="frame">
              <a:avLst/>
            </a:prstGeom>
            <a:blipFill dpi="0" rotWithShape="1">
              <a:blip r:embed="rId4"/>
              <a:srcRect/>
              <a:tile tx="0" ty="0" sx="1000" sy="1000" flip="none" algn="tl"/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76" name="CuadroTexto 75">
            <a:extLst>
              <a:ext uri="{FF2B5EF4-FFF2-40B4-BE49-F238E27FC236}">
                <a16:creationId xmlns:a16="http://schemas.microsoft.com/office/drawing/2014/main" id="{5453BEAC-2A50-774A-8B9A-239CC2237660}"/>
              </a:ext>
            </a:extLst>
          </p:cNvPr>
          <p:cNvSpPr txBox="1"/>
          <p:nvPr/>
        </p:nvSpPr>
        <p:spPr>
          <a:xfrm>
            <a:off x="2954887" y="3489358"/>
            <a:ext cx="903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Escolar1 Regular1" pitchFamily="2" charset="0"/>
              </a:rPr>
              <a:t>Jack</a:t>
            </a:r>
          </a:p>
        </p:txBody>
      </p:sp>
      <p:pic>
        <p:nvPicPr>
          <p:cNvPr id="77" name="Imagen 76">
            <a:extLst>
              <a:ext uri="{FF2B5EF4-FFF2-40B4-BE49-F238E27FC236}">
                <a16:creationId xmlns:a16="http://schemas.microsoft.com/office/drawing/2014/main" id="{8BCF2EA7-E3A7-E84F-8292-1785706A5F11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3008873" y="2568912"/>
            <a:ext cx="769181" cy="769181"/>
          </a:xfrm>
          <a:prstGeom prst="rect">
            <a:avLst/>
          </a:prstGeom>
        </p:spPr>
      </p:pic>
      <p:grpSp>
        <p:nvGrpSpPr>
          <p:cNvPr id="78" name="Grupo 77">
            <a:extLst>
              <a:ext uri="{FF2B5EF4-FFF2-40B4-BE49-F238E27FC236}">
                <a16:creationId xmlns:a16="http://schemas.microsoft.com/office/drawing/2014/main" id="{FC742450-5EEF-5A40-9CF8-75B1302D9749}"/>
              </a:ext>
            </a:extLst>
          </p:cNvPr>
          <p:cNvGrpSpPr/>
          <p:nvPr/>
        </p:nvGrpSpPr>
        <p:grpSpPr>
          <a:xfrm>
            <a:off x="2954887" y="2264288"/>
            <a:ext cx="903767" cy="1225070"/>
            <a:chOff x="318977" y="157831"/>
            <a:chExt cx="903767" cy="1225070"/>
          </a:xfrm>
        </p:grpSpPr>
        <p:sp>
          <p:nvSpPr>
            <p:cNvPr id="79" name="Marco 78">
              <a:extLst>
                <a:ext uri="{FF2B5EF4-FFF2-40B4-BE49-F238E27FC236}">
                  <a16:creationId xmlns:a16="http://schemas.microsoft.com/office/drawing/2014/main" id="{89711C3C-8DFD-824C-8F26-3E8561D2EF9A}"/>
                </a:ext>
              </a:extLst>
            </p:cNvPr>
            <p:cNvSpPr/>
            <p:nvPr/>
          </p:nvSpPr>
          <p:spPr>
            <a:xfrm>
              <a:off x="318977" y="157831"/>
              <a:ext cx="903767" cy="1225070"/>
            </a:xfrm>
            <a:prstGeom prst="fram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80" name="Marco 79">
              <a:extLst>
                <a:ext uri="{FF2B5EF4-FFF2-40B4-BE49-F238E27FC236}">
                  <a16:creationId xmlns:a16="http://schemas.microsoft.com/office/drawing/2014/main" id="{29C212FC-3165-1D43-8704-44495785449B}"/>
                </a:ext>
              </a:extLst>
            </p:cNvPr>
            <p:cNvSpPr/>
            <p:nvPr/>
          </p:nvSpPr>
          <p:spPr>
            <a:xfrm>
              <a:off x="318977" y="157831"/>
              <a:ext cx="903767" cy="1225069"/>
            </a:xfrm>
            <a:prstGeom prst="frame">
              <a:avLst/>
            </a:prstGeom>
            <a:blipFill dpi="0" rotWithShape="1">
              <a:blip r:embed="rId4"/>
              <a:srcRect/>
              <a:tile tx="0" ty="0" sx="1000" sy="1000" flip="none" algn="tl"/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82" name="CuadroTexto 81">
            <a:extLst>
              <a:ext uri="{FF2B5EF4-FFF2-40B4-BE49-F238E27FC236}">
                <a16:creationId xmlns:a16="http://schemas.microsoft.com/office/drawing/2014/main" id="{DD76B1FC-3C54-0645-B943-DC6CFD5D1EAE}"/>
              </a:ext>
            </a:extLst>
          </p:cNvPr>
          <p:cNvSpPr txBox="1"/>
          <p:nvPr/>
        </p:nvSpPr>
        <p:spPr>
          <a:xfrm>
            <a:off x="4001082" y="3489358"/>
            <a:ext cx="903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Escolar1 Regular1" pitchFamily="2" charset="0"/>
              </a:rPr>
              <a:t>Isabel</a:t>
            </a:r>
          </a:p>
        </p:txBody>
      </p:sp>
      <p:pic>
        <p:nvPicPr>
          <p:cNvPr id="83" name="Imagen 82">
            <a:extLst>
              <a:ext uri="{FF2B5EF4-FFF2-40B4-BE49-F238E27FC236}">
                <a16:creationId xmlns:a16="http://schemas.microsoft.com/office/drawing/2014/main" id="{19363A4E-D526-A64A-BEA7-6B5DBA97E692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4135668" y="2590638"/>
            <a:ext cx="769181" cy="769181"/>
          </a:xfrm>
          <a:prstGeom prst="rect">
            <a:avLst/>
          </a:prstGeom>
        </p:spPr>
      </p:pic>
      <p:grpSp>
        <p:nvGrpSpPr>
          <p:cNvPr id="84" name="Grupo 83">
            <a:extLst>
              <a:ext uri="{FF2B5EF4-FFF2-40B4-BE49-F238E27FC236}">
                <a16:creationId xmlns:a16="http://schemas.microsoft.com/office/drawing/2014/main" id="{8B9D3B2E-7969-2142-9B85-78AE0824415C}"/>
              </a:ext>
            </a:extLst>
          </p:cNvPr>
          <p:cNvGrpSpPr/>
          <p:nvPr/>
        </p:nvGrpSpPr>
        <p:grpSpPr>
          <a:xfrm>
            <a:off x="4001082" y="2264288"/>
            <a:ext cx="903767" cy="1225070"/>
            <a:chOff x="318977" y="157831"/>
            <a:chExt cx="903767" cy="1225070"/>
          </a:xfrm>
        </p:grpSpPr>
        <p:sp>
          <p:nvSpPr>
            <p:cNvPr id="85" name="Marco 84">
              <a:extLst>
                <a:ext uri="{FF2B5EF4-FFF2-40B4-BE49-F238E27FC236}">
                  <a16:creationId xmlns:a16="http://schemas.microsoft.com/office/drawing/2014/main" id="{13C6F36F-9A31-2340-A41D-07806C5538F4}"/>
                </a:ext>
              </a:extLst>
            </p:cNvPr>
            <p:cNvSpPr/>
            <p:nvPr/>
          </p:nvSpPr>
          <p:spPr>
            <a:xfrm>
              <a:off x="318977" y="157831"/>
              <a:ext cx="903767" cy="1225070"/>
            </a:xfrm>
            <a:prstGeom prst="fram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86" name="Marco 85">
              <a:extLst>
                <a:ext uri="{FF2B5EF4-FFF2-40B4-BE49-F238E27FC236}">
                  <a16:creationId xmlns:a16="http://schemas.microsoft.com/office/drawing/2014/main" id="{492D817D-240A-5A42-8AD0-D9931BA15B08}"/>
                </a:ext>
              </a:extLst>
            </p:cNvPr>
            <p:cNvSpPr/>
            <p:nvPr/>
          </p:nvSpPr>
          <p:spPr>
            <a:xfrm>
              <a:off x="318977" y="157831"/>
              <a:ext cx="903767" cy="1225069"/>
            </a:xfrm>
            <a:prstGeom prst="frame">
              <a:avLst/>
            </a:prstGeom>
            <a:blipFill dpi="0" rotWithShape="1">
              <a:blip r:embed="rId4"/>
              <a:srcRect/>
              <a:tile tx="0" ty="0" sx="1000" sy="1000" flip="none" algn="tl"/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88" name="CuadroTexto 87">
            <a:extLst>
              <a:ext uri="{FF2B5EF4-FFF2-40B4-BE49-F238E27FC236}">
                <a16:creationId xmlns:a16="http://schemas.microsoft.com/office/drawing/2014/main" id="{6B13F105-5124-6F4A-A4B7-125F800C2CB2}"/>
              </a:ext>
            </a:extLst>
          </p:cNvPr>
          <p:cNvSpPr txBox="1"/>
          <p:nvPr/>
        </p:nvSpPr>
        <p:spPr>
          <a:xfrm>
            <a:off x="5047278" y="3489358"/>
            <a:ext cx="903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Escolar1 Regular1" pitchFamily="2" charset="0"/>
              </a:rPr>
              <a:t>Jorge</a:t>
            </a:r>
          </a:p>
        </p:txBody>
      </p:sp>
      <p:pic>
        <p:nvPicPr>
          <p:cNvPr id="89" name="Imagen 88">
            <a:extLst>
              <a:ext uri="{FF2B5EF4-FFF2-40B4-BE49-F238E27FC236}">
                <a16:creationId xmlns:a16="http://schemas.microsoft.com/office/drawing/2014/main" id="{19772798-65BB-534A-B987-52B3FA7431C5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5101264" y="2568912"/>
            <a:ext cx="769181" cy="769181"/>
          </a:xfrm>
          <a:prstGeom prst="rect">
            <a:avLst/>
          </a:prstGeom>
        </p:spPr>
      </p:pic>
      <p:grpSp>
        <p:nvGrpSpPr>
          <p:cNvPr id="90" name="Grupo 89">
            <a:extLst>
              <a:ext uri="{FF2B5EF4-FFF2-40B4-BE49-F238E27FC236}">
                <a16:creationId xmlns:a16="http://schemas.microsoft.com/office/drawing/2014/main" id="{44D2F1BA-1B62-D949-A014-510D2714FE61}"/>
              </a:ext>
            </a:extLst>
          </p:cNvPr>
          <p:cNvGrpSpPr/>
          <p:nvPr/>
        </p:nvGrpSpPr>
        <p:grpSpPr>
          <a:xfrm>
            <a:off x="5047278" y="2264288"/>
            <a:ext cx="903767" cy="1225070"/>
            <a:chOff x="318977" y="157831"/>
            <a:chExt cx="903767" cy="1225070"/>
          </a:xfrm>
        </p:grpSpPr>
        <p:sp>
          <p:nvSpPr>
            <p:cNvPr id="91" name="Marco 90">
              <a:extLst>
                <a:ext uri="{FF2B5EF4-FFF2-40B4-BE49-F238E27FC236}">
                  <a16:creationId xmlns:a16="http://schemas.microsoft.com/office/drawing/2014/main" id="{183EE843-31AB-074A-A99E-27F6B8A6C12C}"/>
                </a:ext>
              </a:extLst>
            </p:cNvPr>
            <p:cNvSpPr/>
            <p:nvPr/>
          </p:nvSpPr>
          <p:spPr>
            <a:xfrm>
              <a:off x="318977" y="157831"/>
              <a:ext cx="903767" cy="1225070"/>
            </a:xfrm>
            <a:prstGeom prst="fram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92" name="Marco 91">
              <a:extLst>
                <a:ext uri="{FF2B5EF4-FFF2-40B4-BE49-F238E27FC236}">
                  <a16:creationId xmlns:a16="http://schemas.microsoft.com/office/drawing/2014/main" id="{54B7279C-1B52-324D-A29E-CB4033C6FFDD}"/>
                </a:ext>
              </a:extLst>
            </p:cNvPr>
            <p:cNvSpPr/>
            <p:nvPr/>
          </p:nvSpPr>
          <p:spPr>
            <a:xfrm>
              <a:off x="318977" y="157831"/>
              <a:ext cx="903767" cy="1225069"/>
            </a:xfrm>
            <a:prstGeom prst="frame">
              <a:avLst/>
            </a:prstGeom>
            <a:blipFill dpi="0" rotWithShape="1">
              <a:blip r:embed="rId4"/>
              <a:srcRect/>
              <a:tile tx="0" ty="0" sx="1000" sy="1000" flip="none" algn="tl"/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94" name="CuadroTexto 93">
            <a:extLst>
              <a:ext uri="{FF2B5EF4-FFF2-40B4-BE49-F238E27FC236}">
                <a16:creationId xmlns:a16="http://schemas.microsoft.com/office/drawing/2014/main" id="{AAC6B41C-5A40-3545-9E71-2769B748555B}"/>
              </a:ext>
            </a:extLst>
          </p:cNvPr>
          <p:cNvSpPr txBox="1"/>
          <p:nvPr/>
        </p:nvSpPr>
        <p:spPr>
          <a:xfrm>
            <a:off x="6059221" y="3489358"/>
            <a:ext cx="903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Escolar1 Regular1" pitchFamily="2" charset="0"/>
              </a:rPr>
              <a:t>Pepe</a:t>
            </a:r>
          </a:p>
        </p:txBody>
      </p:sp>
      <p:pic>
        <p:nvPicPr>
          <p:cNvPr id="95" name="Imagen 94">
            <a:extLst>
              <a:ext uri="{FF2B5EF4-FFF2-40B4-BE49-F238E27FC236}">
                <a16:creationId xmlns:a16="http://schemas.microsoft.com/office/drawing/2014/main" id="{30297AAF-2B3D-344A-86A5-F3D347A5B1DA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6113207" y="2568912"/>
            <a:ext cx="769181" cy="769181"/>
          </a:xfrm>
          <a:prstGeom prst="rect">
            <a:avLst/>
          </a:prstGeom>
        </p:spPr>
      </p:pic>
      <p:grpSp>
        <p:nvGrpSpPr>
          <p:cNvPr id="96" name="Grupo 95">
            <a:extLst>
              <a:ext uri="{FF2B5EF4-FFF2-40B4-BE49-F238E27FC236}">
                <a16:creationId xmlns:a16="http://schemas.microsoft.com/office/drawing/2014/main" id="{59A52D75-4210-1E41-AB3F-71554CAD9D21}"/>
              </a:ext>
            </a:extLst>
          </p:cNvPr>
          <p:cNvGrpSpPr/>
          <p:nvPr/>
        </p:nvGrpSpPr>
        <p:grpSpPr>
          <a:xfrm>
            <a:off x="6059221" y="2264288"/>
            <a:ext cx="903767" cy="1225070"/>
            <a:chOff x="318977" y="157831"/>
            <a:chExt cx="903767" cy="1225070"/>
          </a:xfrm>
        </p:grpSpPr>
        <p:sp>
          <p:nvSpPr>
            <p:cNvPr id="97" name="Marco 96">
              <a:extLst>
                <a:ext uri="{FF2B5EF4-FFF2-40B4-BE49-F238E27FC236}">
                  <a16:creationId xmlns:a16="http://schemas.microsoft.com/office/drawing/2014/main" id="{FEBCB70A-28A6-D64C-8EA7-C33FE5CEDCCE}"/>
                </a:ext>
              </a:extLst>
            </p:cNvPr>
            <p:cNvSpPr/>
            <p:nvPr/>
          </p:nvSpPr>
          <p:spPr>
            <a:xfrm>
              <a:off x="318977" y="157831"/>
              <a:ext cx="903767" cy="1225070"/>
            </a:xfrm>
            <a:prstGeom prst="fram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98" name="Marco 97">
              <a:extLst>
                <a:ext uri="{FF2B5EF4-FFF2-40B4-BE49-F238E27FC236}">
                  <a16:creationId xmlns:a16="http://schemas.microsoft.com/office/drawing/2014/main" id="{FCBC85F5-F4CE-D94D-B0DB-B95AFC1187DE}"/>
                </a:ext>
              </a:extLst>
            </p:cNvPr>
            <p:cNvSpPr/>
            <p:nvPr/>
          </p:nvSpPr>
          <p:spPr>
            <a:xfrm>
              <a:off x="318977" y="157831"/>
              <a:ext cx="903767" cy="1225069"/>
            </a:xfrm>
            <a:prstGeom prst="frame">
              <a:avLst/>
            </a:prstGeom>
            <a:blipFill dpi="0" rotWithShape="1">
              <a:blip r:embed="rId4"/>
              <a:srcRect/>
              <a:tile tx="0" ty="0" sx="1000" sy="1000" flip="none" algn="tl"/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FAA9964F-EBAE-3F4F-BF97-D60D6637E58C}"/>
              </a:ext>
            </a:extLst>
          </p:cNvPr>
          <p:cNvSpPr txBox="1"/>
          <p:nvPr/>
        </p:nvSpPr>
        <p:spPr>
          <a:xfrm>
            <a:off x="7071164" y="3489358"/>
            <a:ext cx="903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Escolar1 Regular1" pitchFamily="2" charset="0"/>
              </a:rPr>
              <a:t>Diego</a:t>
            </a:r>
          </a:p>
        </p:txBody>
      </p:sp>
      <p:pic>
        <p:nvPicPr>
          <p:cNvPr id="101" name="Imagen 100">
            <a:extLst>
              <a:ext uri="{FF2B5EF4-FFF2-40B4-BE49-F238E27FC236}">
                <a16:creationId xmlns:a16="http://schemas.microsoft.com/office/drawing/2014/main" id="{A3061E9C-5563-8A40-8C2F-9E7523C682B4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7125150" y="2568912"/>
            <a:ext cx="769181" cy="769181"/>
          </a:xfrm>
          <a:prstGeom prst="rect">
            <a:avLst/>
          </a:prstGeom>
        </p:spPr>
      </p:pic>
      <p:grpSp>
        <p:nvGrpSpPr>
          <p:cNvPr id="102" name="Grupo 101">
            <a:extLst>
              <a:ext uri="{FF2B5EF4-FFF2-40B4-BE49-F238E27FC236}">
                <a16:creationId xmlns:a16="http://schemas.microsoft.com/office/drawing/2014/main" id="{8CBF406E-54CE-DE4F-A424-F20708648F61}"/>
              </a:ext>
            </a:extLst>
          </p:cNvPr>
          <p:cNvGrpSpPr/>
          <p:nvPr/>
        </p:nvGrpSpPr>
        <p:grpSpPr>
          <a:xfrm>
            <a:off x="7071164" y="2264288"/>
            <a:ext cx="903767" cy="1225070"/>
            <a:chOff x="318977" y="157831"/>
            <a:chExt cx="903767" cy="1225070"/>
          </a:xfrm>
        </p:grpSpPr>
        <p:sp>
          <p:nvSpPr>
            <p:cNvPr id="103" name="Marco 102">
              <a:extLst>
                <a:ext uri="{FF2B5EF4-FFF2-40B4-BE49-F238E27FC236}">
                  <a16:creationId xmlns:a16="http://schemas.microsoft.com/office/drawing/2014/main" id="{FA943ED4-E424-2E48-AA21-003406257AE3}"/>
                </a:ext>
              </a:extLst>
            </p:cNvPr>
            <p:cNvSpPr/>
            <p:nvPr/>
          </p:nvSpPr>
          <p:spPr>
            <a:xfrm>
              <a:off x="318977" y="157831"/>
              <a:ext cx="903767" cy="1225070"/>
            </a:xfrm>
            <a:prstGeom prst="fram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04" name="Marco 103">
              <a:extLst>
                <a:ext uri="{FF2B5EF4-FFF2-40B4-BE49-F238E27FC236}">
                  <a16:creationId xmlns:a16="http://schemas.microsoft.com/office/drawing/2014/main" id="{36EB658E-3C63-3F4D-A5CA-3D7082667E56}"/>
                </a:ext>
              </a:extLst>
            </p:cNvPr>
            <p:cNvSpPr/>
            <p:nvPr/>
          </p:nvSpPr>
          <p:spPr>
            <a:xfrm>
              <a:off x="318977" y="157831"/>
              <a:ext cx="903767" cy="1225069"/>
            </a:xfrm>
            <a:prstGeom prst="frame">
              <a:avLst/>
            </a:prstGeom>
            <a:blipFill dpi="0" rotWithShape="1">
              <a:blip r:embed="rId4"/>
              <a:srcRect/>
              <a:tile tx="0" ty="0" sx="1000" sy="1000" flip="none" algn="tl"/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106" name="CuadroTexto 105">
            <a:extLst>
              <a:ext uri="{FF2B5EF4-FFF2-40B4-BE49-F238E27FC236}">
                <a16:creationId xmlns:a16="http://schemas.microsoft.com/office/drawing/2014/main" id="{C1616FE8-57AB-3D46-8A4C-DF200A63C9A3}"/>
              </a:ext>
            </a:extLst>
          </p:cNvPr>
          <p:cNvSpPr txBox="1"/>
          <p:nvPr/>
        </p:nvSpPr>
        <p:spPr>
          <a:xfrm>
            <a:off x="8083107" y="3489358"/>
            <a:ext cx="903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Escolar1 Regular1" pitchFamily="2" charset="0"/>
              </a:rPr>
              <a:t>Nuño</a:t>
            </a:r>
          </a:p>
        </p:txBody>
      </p:sp>
      <p:pic>
        <p:nvPicPr>
          <p:cNvPr id="107" name="Imagen 106">
            <a:extLst>
              <a:ext uri="{FF2B5EF4-FFF2-40B4-BE49-F238E27FC236}">
                <a16:creationId xmlns:a16="http://schemas.microsoft.com/office/drawing/2014/main" id="{D70E156E-5B38-3145-AD9C-AFBC76AEBB14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8137093" y="2568912"/>
            <a:ext cx="769181" cy="769181"/>
          </a:xfrm>
          <a:prstGeom prst="rect">
            <a:avLst/>
          </a:prstGeom>
        </p:spPr>
      </p:pic>
      <p:grpSp>
        <p:nvGrpSpPr>
          <p:cNvPr id="108" name="Grupo 107">
            <a:extLst>
              <a:ext uri="{FF2B5EF4-FFF2-40B4-BE49-F238E27FC236}">
                <a16:creationId xmlns:a16="http://schemas.microsoft.com/office/drawing/2014/main" id="{D4CDAE6C-1824-8941-8DB8-7692ECBA78D4}"/>
              </a:ext>
            </a:extLst>
          </p:cNvPr>
          <p:cNvGrpSpPr/>
          <p:nvPr/>
        </p:nvGrpSpPr>
        <p:grpSpPr>
          <a:xfrm>
            <a:off x="8083107" y="2264288"/>
            <a:ext cx="903767" cy="1225070"/>
            <a:chOff x="318977" y="157831"/>
            <a:chExt cx="903767" cy="1225070"/>
          </a:xfrm>
        </p:grpSpPr>
        <p:sp>
          <p:nvSpPr>
            <p:cNvPr id="109" name="Marco 108">
              <a:extLst>
                <a:ext uri="{FF2B5EF4-FFF2-40B4-BE49-F238E27FC236}">
                  <a16:creationId xmlns:a16="http://schemas.microsoft.com/office/drawing/2014/main" id="{C1B85A5D-C089-3D4D-9B43-1B7EE3785023}"/>
                </a:ext>
              </a:extLst>
            </p:cNvPr>
            <p:cNvSpPr/>
            <p:nvPr/>
          </p:nvSpPr>
          <p:spPr>
            <a:xfrm>
              <a:off x="318977" y="157831"/>
              <a:ext cx="903767" cy="1225070"/>
            </a:xfrm>
            <a:prstGeom prst="fram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10" name="Marco 109">
              <a:extLst>
                <a:ext uri="{FF2B5EF4-FFF2-40B4-BE49-F238E27FC236}">
                  <a16:creationId xmlns:a16="http://schemas.microsoft.com/office/drawing/2014/main" id="{D758337A-9D8B-5046-A2F0-069E307AC85F}"/>
                </a:ext>
              </a:extLst>
            </p:cNvPr>
            <p:cNvSpPr/>
            <p:nvPr/>
          </p:nvSpPr>
          <p:spPr>
            <a:xfrm>
              <a:off x="318977" y="157831"/>
              <a:ext cx="903767" cy="1225069"/>
            </a:xfrm>
            <a:prstGeom prst="frame">
              <a:avLst/>
            </a:prstGeom>
            <a:blipFill dpi="0" rotWithShape="1">
              <a:blip r:embed="rId4"/>
              <a:srcRect/>
              <a:tile tx="0" ty="0" sx="1000" sy="1000" flip="none" algn="tl"/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160" name="CuadroTexto 159">
            <a:extLst>
              <a:ext uri="{FF2B5EF4-FFF2-40B4-BE49-F238E27FC236}">
                <a16:creationId xmlns:a16="http://schemas.microsoft.com/office/drawing/2014/main" id="{BF015D05-3173-0942-9E8D-5A0EA5D41FA7}"/>
              </a:ext>
            </a:extLst>
          </p:cNvPr>
          <p:cNvSpPr txBox="1"/>
          <p:nvPr/>
        </p:nvSpPr>
        <p:spPr>
          <a:xfrm>
            <a:off x="847977" y="5183884"/>
            <a:ext cx="903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Escolar1 Regular1" pitchFamily="2" charset="0"/>
              </a:rPr>
              <a:t>Julia</a:t>
            </a:r>
          </a:p>
        </p:txBody>
      </p:sp>
      <p:pic>
        <p:nvPicPr>
          <p:cNvPr id="161" name="Imagen 160">
            <a:extLst>
              <a:ext uri="{FF2B5EF4-FFF2-40B4-BE49-F238E27FC236}">
                <a16:creationId xmlns:a16="http://schemas.microsoft.com/office/drawing/2014/main" id="{958D8B47-6CBA-4743-ABF5-EEFBB9632EEE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901963" y="4263438"/>
            <a:ext cx="769181" cy="769181"/>
          </a:xfrm>
          <a:prstGeom prst="rect">
            <a:avLst/>
          </a:prstGeom>
        </p:spPr>
      </p:pic>
      <p:grpSp>
        <p:nvGrpSpPr>
          <p:cNvPr id="162" name="Grupo 161">
            <a:extLst>
              <a:ext uri="{FF2B5EF4-FFF2-40B4-BE49-F238E27FC236}">
                <a16:creationId xmlns:a16="http://schemas.microsoft.com/office/drawing/2014/main" id="{2478ACF9-2EFE-6B49-883F-3BEE7267D926}"/>
              </a:ext>
            </a:extLst>
          </p:cNvPr>
          <p:cNvGrpSpPr/>
          <p:nvPr/>
        </p:nvGrpSpPr>
        <p:grpSpPr>
          <a:xfrm>
            <a:off x="847977" y="3958814"/>
            <a:ext cx="903767" cy="1225070"/>
            <a:chOff x="318977" y="157831"/>
            <a:chExt cx="903767" cy="1225070"/>
          </a:xfrm>
        </p:grpSpPr>
        <p:sp>
          <p:nvSpPr>
            <p:cNvPr id="163" name="Marco 162">
              <a:extLst>
                <a:ext uri="{FF2B5EF4-FFF2-40B4-BE49-F238E27FC236}">
                  <a16:creationId xmlns:a16="http://schemas.microsoft.com/office/drawing/2014/main" id="{454959F5-69DC-5F47-93A1-D41747DD4B6F}"/>
                </a:ext>
              </a:extLst>
            </p:cNvPr>
            <p:cNvSpPr/>
            <p:nvPr/>
          </p:nvSpPr>
          <p:spPr>
            <a:xfrm>
              <a:off x="318977" y="157831"/>
              <a:ext cx="903767" cy="1225070"/>
            </a:xfrm>
            <a:prstGeom prst="fram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64" name="Marco 163">
              <a:extLst>
                <a:ext uri="{FF2B5EF4-FFF2-40B4-BE49-F238E27FC236}">
                  <a16:creationId xmlns:a16="http://schemas.microsoft.com/office/drawing/2014/main" id="{B7B97A40-8E99-8941-9C32-EF676C0D80AE}"/>
                </a:ext>
              </a:extLst>
            </p:cNvPr>
            <p:cNvSpPr/>
            <p:nvPr/>
          </p:nvSpPr>
          <p:spPr>
            <a:xfrm>
              <a:off x="318977" y="157831"/>
              <a:ext cx="903767" cy="1225069"/>
            </a:xfrm>
            <a:prstGeom prst="frame">
              <a:avLst/>
            </a:prstGeom>
            <a:blipFill dpi="0" rotWithShape="1">
              <a:blip r:embed="rId4"/>
              <a:srcRect/>
              <a:tile tx="0" ty="0" sx="1000" sy="1000" flip="none" algn="tl"/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166" name="CuadroTexto 165">
            <a:extLst>
              <a:ext uri="{FF2B5EF4-FFF2-40B4-BE49-F238E27FC236}">
                <a16:creationId xmlns:a16="http://schemas.microsoft.com/office/drawing/2014/main" id="{1CEC955C-3B97-2947-AF0A-A32A755040E6}"/>
              </a:ext>
            </a:extLst>
          </p:cNvPr>
          <p:cNvSpPr txBox="1"/>
          <p:nvPr/>
        </p:nvSpPr>
        <p:spPr>
          <a:xfrm>
            <a:off x="1928425" y="5183884"/>
            <a:ext cx="903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Escolar1 Regular1" pitchFamily="2" charset="0"/>
              </a:rPr>
              <a:t>Clara</a:t>
            </a:r>
          </a:p>
        </p:txBody>
      </p:sp>
      <p:pic>
        <p:nvPicPr>
          <p:cNvPr id="167" name="Imagen 166">
            <a:extLst>
              <a:ext uri="{FF2B5EF4-FFF2-40B4-BE49-F238E27FC236}">
                <a16:creationId xmlns:a16="http://schemas.microsoft.com/office/drawing/2014/main" id="{F2450642-4DDC-9B48-900D-FFDA71B69CF4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1982411" y="4263438"/>
            <a:ext cx="769181" cy="769181"/>
          </a:xfrm>
          <a:prstGeom prst="rect">
            <a:avLst/>
          </a:prstGeom>
        </p:spPr>
      </p:pic>
      <p:grpSp>
        <p:nvGrpSpPr>
          <p:cNvPr id="168" name="Grupo 167">
            <a:extLst>
              <a:ext uri="{FF2B5EF4-FFF2-40B4-BE49-F238E27FC236}">
                <a16:creationId xmlns:a16="http://schemas.microsoft.com/office/drawing/2014/main" id="{34BCD105-2069-DC47-8F48-C55C3338C82B}"/>
              </a:ext>
            </a:extLst>
          </p:cNvPr>
          <p:cNvGrpSpPr/>
          <p:nvPr/>
        </p:nvGrpSpPr>
        <p:grpSpPr>
          <a:xfrm>
            <a:off x="1928425" y="3958814"/>
            <a:ext cx="903767" cy="1225070"/>
            <a:chOff x="318977" y="157831"/>
            <a:chExt cx="903767" cy="1225070"/>
          </a:xfrm>
        </p:grpSpPr>
        <p:sp>
          <p:nvSpPr>
            <p:cNvPr id="169" name="Marco 168">
              <a:extLst>
                <a:ext uri="{FF2B5EF4-FFF2-40B4-BE49-F238E27FC236}">
                  <a16:creationId xmlns:a16="http://schemas.microsoft.com/office/drawing/2014/main" id="{0B1ACC53-0CF0-9D4B-A045-3DF9F09BC596}"/>
                </a:ext>
              </a:extLst>
            </p:cNvPr>
            <p:cNvSpPr/>
            <p:nvPr/>
          </p:nvSpPr>
          <p:spPr>
            <a:xfrm>
              <a:off x="318977" y="157831"/>
              <a:ext cx="903767" cy="1225070"/>
            </a:xfrm>
            <a:prstGeom prst="fram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70" name="Marco 169">
              <a:extLst>
                <a:ext uri="{FF2B5EF4-FFF2-40B4-BE49-F238E27FC236}">
                  <a16:creationId xmlns:a16="http://schemas.microsoft.com/office/drawing/2014/main" id="{312E6AB6-2A60-6740-A473-47BCC46C1FC8}"/>
                </a:ext>
              </a:extLst>
            </p:cNvPr>
            <p:cNvSpPr/>
            <p:nvPr/>
          </p:nvSpPr>
          <p:spPr>
            <a:xfrm>
              <a:off x="318977" y="157831"/>
              <a:ext cx="903767" cy="1225069"/>
            </a:xfrm>
            <a:prstGeom prst="frame">
              <a:avLst/>
            </a:prstGeom>
            <a:blipFill dpi="0" rotWithShape="1">
              <a:blip r:embed="rId4"/>
              <a:srcRect/>
              <a:tile tx="0" ty="0" sx="1000" sy="1000" flip="none" algn="tl"/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172" name="CuadroTexto 171">
            <a:extLst>
              <a:ext uri="{FF2B5EF4-FFF2-40B4-BE49-F238E27FC236}">
                <a16:creationId xmlns:a16="http://schemas.microsoft.com/office/drawing/2014/main" id="{02CF66BB-BAA3-4247-BDD0-23A1479BA0BD}"/>
              </a:ext>
            </a:extLst>
          </p:cNvPr>
          <p:cNvSpPr txBox="1"/>
          <p:nvPr/>
        </p:nvSpPr>
        <p:spPr>
          <a:xfrm>
            <a:off x="3008873" y="5183884"/>
            <a:ext cx="903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Escolar1 Regular1" pitchFamily="2" charset="0"/>
              </a:rPr>
              <a:t>Alfonso</a:t>
            </a:r>
          </a:p>
        </p:txBody>
      </p:sp>
      <p:pic>
        <p:nvPicPr>
          <p:cNvPr id="173" name="Imagen 172">
            <a:extLst>
              <a:ext uri="{FF2B5EF4-FFF2-40B4-BE49-F238E27FC236}">
                <a16:creationId xmlns:a16="http://schemas.microsoft.com/office/drawing/2014/main" id="{9D02DA76-45B2-E54C-9D57-B14ABF22C0F2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/>
          <a:stretch/>
        </p:blipFill>
        <p:spPr>
          <a:xfrm>
            <a:off x="3062859" y="4263438"/>
            <a:ext cx="769181" cy="769181"/>
          </a:xfrm>
          <a:prstGeom prst="rect">
            <a:avLst/>
          </a:prstGeom>
        </p:spPr>
      </p:pic>
      <p:grpSp>
        <p:nvGrpSpPr>
          <p:cNvPr id="174" name="Grupo 173">
            <a:extLst>
              <a:ext uri="{FF2B5EF4-FFF2-40B4-BE49-F238E27FC236}">
                <a16:creationId xmlns:a16="http://schemas.microsoft.com/office/drawing/2014/main" id="{D565DF77-D8B3-6E43-A140-006FF2C59A60}"/>
              </a:ext>
            </a:extLst>
          </p:cNvPr>
          <p:cNvGrpSpPr/>
          <p:nvPr/>
        </p:nvGrpSpPr>
        <p:grpSpPr>
          <a:xfrm>
            <a:off x="3008873" y="3958814"/>
            <a:ext cx="903767" cy="1225070"/>
            <a:chOff x="318977" y="157831"/>
            <a:chExt cx="903767" cy="1225070"/>
          </a:xfrm>
        </p:grpSpPr>
        <p:sp>
          <p:nvSpPr>
            <p:cNvPr id="175" name="Marco 174">
              <a:extLst>
                <a:ext uri="{FF2B5EF4-FFF2-40B4-BE49-F238E27FC236}">
                  <a16:creationId xmlns:a16="http://schemas.microsoft.com/office/drawing/2014/main" id="{FDF153E4-A6CC-714F-A3F7-64FCF8DA171F}"/>
                </a:ext>
              </a:extLst>
            </p:cNvPr>
            <p:cNvSpPr/>
            <p:nvPr/>
          </p:nvSpPr>
          <p:spPr>
            <a:xfrm>
              <a:off x="318977" y="157831"/>
              <a:ext cx="903767" cy="1225070"/>
            </a:xfrm>
            <a:prstGeom prst="fram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76" name="Marco 175">
              <a:extLst>
                <a:ext uri="{FF2B5EF4-FFF2-40B4-BE49-F238E27FC236}">
                  <a16:creationId xmlns:a16="http://schemas.microsoft.com/office/drawing/2014/main" id="{68217E12-EF07-AE44-A69D-65BF559248EA}"/>
                </a:ext>
              </a:extLst>
            </p:cNvPr>
            <p:cNvSpPr/>
            <p:nvPr/>
          </p:nvSpPr>
          <p:spPr>
            <a:xfrm>
              <a:off x="318977" y="157831"/>
              <a:ext cx="903767" cy="1225069"/>
            </a:xfrm>
            <a:prstGeom prst="frame">
              <a:avLst/>
            </a:prstGeom>
            <a:blipFill dpi="0" rotWithShape="1">
              <a:blip r:embed="rId4"/>
              <a:srcRect/>
              <a:tile tx="0" ty="0" sx="1000" sy="1000" flip="none" algn="tl"/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178" name="CuadroTexto 177">
            <a:extLst>
              <a:ext uri="{FF2B5EF4-FFF2-40B4-BE49-F238E27FC236}">
                <a16:creationId xmlns:a16="http://schemas.microsoft.com/office/drawing/2014/main" id="{1BEA9A47-D7D4-AC48-8B96-6CB6C051DEFF}"/>
              </a:ext>
            </a:extLst>
          </p:cNvPr>
          <p:cNvSpPr txBox="1"/>
          <p:nvPr/>
        </p:nvSpPr>
        <p:spPr>
          <a:xfrm>
            <a:off x="4055068" y="5183884"/>
            <a:ext cx="903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Escolar1 Regular1" pitchFamily="2" charset="0"/>
              </a:rPr>
              <a:t>Miguel</a:t>
            </a:r>
          </a:p>
        </p:txBody>
      </p:sp>
      <p:pic>
        <p:nvPicPr>
          <p:cNvPr id="179" name="Imagen 178">
            <a:extLst>
              <a:ext uri="{FF2B5EF4-FFF2-40B4-BE49-F238E27FC236}">
                <a16:creationId xmlns:a16="http://schemas.microsoft.com/office/drawing/2014/main" id="{43DEE719-3CE3-9F4C-9750-1539D5D5EA10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4109054" y="4263438"/>
            <a:ext cx="769181" cy="769181"/>
          </a:xfrm>
          <a:prstGeom prst="rect">
            <a:avLst/>
          </a:prstGeom>
        </p:spPr>
      </p:pic>
      <p:grpSp>
        <p:nvGrpSpPr>
          <p:cNvPr id="180" name="Grupo 179">
            <a:extLst>
              <a:ext uri="{FF2B5EF4-FFF2-40B4-BE49-F238E27FC236}">
                <a16:creationId xmlns:a16="http://schemas.microsoft.com/office/drawing/2014/main" id="{0857BD6D-3CA7-2B40-8D6E-1DF1513CAC93}"/>
              </a:ext>
            </a:extLst>
          </p:cNvPr>
          <p:cNvGrpSpPr/>
          <p:nvPr/>
        </p:nvGrpSpPr>
        <p:grpSpPr>
          <a:xfrm>
            <a:off x="4055068" y="3958814"/>
            <a:ext cx="903767" cy="1225070"/>
            <a:chOff x="318977" y="157831"/>
            <a:chExt cx="903767" cy="1225070"/>
          </a:xfrm>
        </p:grpSpPr>
        <p:sp>
          <p:nvSpPr>
            <p:cNvPr id="181" name="Marco 180">
              <a:extLst>
                <a:ext uri="{FF2B5EF4-FFF2-40B4-BE49-F238E27FC236}">
                  <a16:creationId xmlns:a16="http://schemas.microsoft.com/office/drawing/2014/main" id="{596BC074-CA26-FF41-8A75-8CD40AD5B192}"/>
                </a:ext>
              </a:extLst>
            </p:cNvPr>
            <p:cNvSpPr/>
            <p:nvPr/>
          </p:nvSpPr>
          <p:spPr>
            <a:xfrm>
              <a:off x="318977" y="157831"/>
              <a:ext cx="903767" cy="1225070"/>
            </a:xfrm>
            <a:prstGeom prst="fram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82" name="Marco 181">
              <a:extLst>
                <a:ext uri="{FF2B5EF4-FFF2-40B4-BE49-F238E27FC236}">
                  <a16:creationId xmlns:a16="http://schemas.microsoft.com/office/drawing/2014/main" id="{01DCB908-EE90-B343-AC8C-9D24E3652F55}"/>
                </a:ext>
              </a:extLst>
            </p:cNvPr>
            <p:cNvSpPr/>
            <p:nvPr/>
          </p:nvSpPr>
          <p:spPr>
            <a:xfrm>
              <a:off x="318977" y="157831"/>
              <a:ext cx="903767" cy="1225069"/>
            </a:xfrm>
            <a:prstGeom prst="frame">
              <a:avLst/>
            </a:prstGeom>
            <a:blipFill dpi="0" rotWithShape="1">
              <a:blip r:embed="rId4"/>
              <a:srcRect/>
              <a:tile tx="0" ty="0" sx="1000" sy="1000" flip="none" algn="tl"/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184" name="CuadroTexto 183">
            <a:extLst>
              <a:ext uri="{FF2B5EF4-FFF2-40B4-BE49-F238E27FC236}">
                <a16:creationId xmlns:a16="http://schemas.microsoft.com/office/drawing/2014/main" id="{F3DC0277-FE53-CF42-88F8-F7C8B8975C30}"/>
              </a:ext>
            </a:extLst>
          </p:cNvPr>
          <p:cNvSpPr txBox="1"/>
          <p:nvPr/>
        </p:nvSpPr>
        <p:spPr>
          <a:xfrm>
            <a:off x="5101264" y="5183884"/>
            <a:ext cx="903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Escolar1 Regular1" pitchFamily="2" charset="0"/>
              </a:rPr>
              <a:t>Andrea</a:t>
            </a:r>
          </a:p>
        </p:txBody>
      </p:sp>
      <p:pic>
        <p:nvPicPr>
          <p:cNvPr id="185" name="Imagen 184">
            <a:extLst>
              <a:ext uri="{FF2B5EF4-FFF2-40B4-BE49-F238E27FC236}">
                <a16:creationId xmlns:a16="http://schemas.microsoft.com/office/drawing/2014/main" id="{8720ED59-611D-944A-8664-A30B58F0DB50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/>
          <a:stretch/>
        </p:blipFill>
        <p:spPr>
          <a:xfrm>
            <a:off x="5155250" y="4263438"/>
            <a:ext cx="769181" cy="769181"/>
          </a:xfrm>
          <a:prstGeom prst="rect">
            <a:avLst/>
          </a:prstGeom>
        </p:spPr>
      </p:pic>
      <p:grpSp>
        <p:nvGrpSpPr>
          <p:cNvPr id="186" name="Grupo 185">
            <a:extLst>
              <a:ext uri="{FF2B5EF4-FFF2-40B4-BE49-F238E27FC236}">
                <a16:creationId xmlns:a16="http://schemas.microsoft.com/office/drawing/2014/main" id="{CB5C35EF-C25A-334A-9CEC-CB76DF37C246}"/>
              </a:ext>
            </a:extLst>
          </p:cNvPr>
          <p:cNvGrpSpPr/>
          <p:nvPr/>
        </p:nvGrpSpPr>
        <p:grpSpPr>
          <a:xfrm>
            <a:off x="5101264" y="3958814"/>
            <a:ext cx="903767" cy="1225070"/>
            <a:chOff x="318977" y="157831"/>
            <a:chExt cx="903767" cy="1225070"/>
          </a:xfrm>
        </p:grpSpPr>
        <p:sp>
          <p:nvSpPr>
            <p:cNvPr id="187" name="Marco 186">
              <a:extLst>
                <a:ext uri="{FF2B5EF4-FFF2-40B4-BE49-F238E27FC236}">
                  <a16:creationId xmlns:a16="http://schemas.microsoft.com/office/drawing/2014/main" id="{E8B2550C-5AB7-2743-B494-E1CDE48749C8}"/>
                </a:ext>
              </a:extLst>
            </p:cNvPr>
            <p:cNvSpPr/>
            <p:nvPr/>
          </p:nvSpPr>
          <p:spPr>
            <a:xfrm>
              <a:off x="318977" y="157831"/>
              <a:ext cx="903767" cy="1225070"/>
            </a:xfrm>
            <a:prstGeom prst="fram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88" name="Marco 187">
              <a:extLst>
                <a:ext uri="{FF2B5EF4-FFF2-40B4-BE49-F238E27FC236}">
                  <a16:creationId xmlns:a16="http://schemas.microsoft.com/office/drawing/2014/main" id="{03A2861A-87D2-2D46-8EC2-421E4B413587}"/>
                </a:ext>
              </a:extLst>
            </p:cNvPr>
            <p:cNvSpPr/>
            <p:nvPr/>
          </p:nvSpPr>
          <p:spPr>
            <a:xfrm>
              <a:off x="318977" y="157831"/>
              <a:ext cx="903767" cy="1225069"/>
            </a:xfrm>
            <a:prstGeom prst="frame">
              <a:avLst/>
            </a:prstGeom>
            <a:blipFill dpi="0" rotWithShape="1">
              <a:blip r:embed="rId4"/>
              <a:srcRect/>
              <a:tile tx="0" ty="0" sx="1000" sy="1000" flip="none" algn="tl"/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190" name="CuadroTexto 189">
            <a:extLst>
              <a:ext uri="{FF2B5EF4-FFF2-40B4-BE49-F238E27FC236}">
                <a16:creationId xmlns:a16="http://schemas.microsoft.com/office/drawing/2014/main" id="{D28633D7-6BA0-C645-B4B6-89E79835B8DB}"/>
              </a:ext>
            </a:extLst>
          </p:cNvPr>
          <p:cNvSpPr txBox="1"/>
          <p:nvPr/>
        </p:nvSpPr>
        <p:spPr>
          <a:xfrm>
            <a:off x="6113207" y="5183884"/>
            <a:ext cx="903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Escolar1 Regular1" pitchFamily="2" charset="0"/>
              </a:rPr>
              <a:t>Marta</a:t>
            </a:r>
          </a:p>
        </p:txBody>
      </p:sp>
      <p:pic>
        <p:nvPicPr>
          <p:cNvPr id="191" name="Imagen 190">
            <a:extLst>
              <a:ext uri="{FF2B5EF4-FFF2-40B4-BE49-F238E27FC236}">
                <a16:creationId xmlns:a16="http://schemas.microsoft.com/office/drawing/2014/main" id="{DD6BED3F-A45B-2540-A13E-C52A5842C716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/>
          <a:stretch/>
        </p:blipFill>
        <p:spPr>
          <a:xfrm>
            <a:off x="6167193" y="4263438"/>
            <a:ext cx="769181" cy="769181"/>
          </a:xfrm>
          <a:prstGeom prst="rect">
            <a:avLst/>
          </a:prstGeom>
        </p:spPr>
      </p:pic>
      <p:grpSp>
        <p:nvGrpSpPr>
          <p:cNvPr id="192" name="Grupo 191">
            <a:extLst>
              <a:ext uri="{FF2B5EF4-FFF2-40B4-BE49-F238E27FC236}">
                <a16:creationId xmlns:a16="http://schemas.microsoft.com/office/drawing/2014/main" id="{E9D5A3DE-379A-2A42-978F-58F559F2584E}"/>
              </a:ext>
            </a:extLst>
          </p:cNvPr>
          <p:cNvGrpSpPr/>
          <p:nvPr/>
        </p:nvGrpSpPr>
        <p:grpSpPr>
          <a:xfrm>
            <a:off x="6113207" y="3958814"/>
            <a:ext cx="903767" cy="1225070"/>
            <a:chOff x="318977" y="157831"/>
            <a:chExt cx="903767" cy="1225070"/>
          </a:xfrm>
        </p:grpSpPr>
        <p:sp>
          <p:nvSpPr>
            <p:cNvPr id="193" name="Marco 192">
              <a:extLst>
                <a:ext uri="{FF2B5EF4-FFF2-40B4-BE49-F238E27FC236}">
                  <a16:creationId xmlns:a16="http://schemas.microsoft.com/office/drawing/2014/main" id="{43A6CFED-854A-2342-98AF-22F9C3E0F90C}"/>
                </a:ext>
              </a:extLst>
            </p:cNvPr>
            <p:cNvSpPr/>
            <p:nvPr/>
          </p:nvSpPr>
          <p:spPr>
            <a:xfrm>
              <a:off x="318977" y="157831"/>
              <a:ext cx="903767" cy="1225070"/>
            </a:xfrm>
            <a:prstGeom prst="fram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94" name="Marco 193">
              <a:extLst>
                <a:ext uri="{FF2B5EF4-FFF2-40B4-BE49-F238E27FC236}">
                  <a16:creationId xmlns:a16="http://schemas.microsoft.com/office/drawing/2014/main" id="{96A186F0-796E-4447-B495-2D58BDF54286}"/>
                </a:ext>
              </a:extLst>
            </p:cNvPr>
            <p:cNvSpPr/>
            <p:nvPr/>
          </p:nvSpPr>
          <p:spPr>
            <a:xfrm>
              <a:off x="318977" y="157831"/>
              <a:ext cx="903767" cy="1225069"/>
            </a:xfrm>
            <a:prstGeom prst="frame">
              <a:avLst/>
            </a:prstGeom>
            <a:blipFill dpi="0" rotWithShape="1">
              <a:blip r:embed="rId4"/>
              <a:srcRect/>
              <a:tile tx="0" ty="0" sx="1000" sy="1000" flip="none" algn="tl"/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196" name="CuadroTexto 195">
            <a:extLst>
              <a:ext uri="{FF2B5EF4-FFF2-40B4-BE49-F238E27FC236}">
                <a16:creationId xmlns:a16="http://schemas.microsoft.com/office/drawing/2014/main" id="{41994DA6-710C-294D-8518-D192D011C2B9}"/>
              </a:ext>
            </a:extLst>
          </p:cNvPr>
          <p:cNvSpPr txBox="1"/>
          <p:nvPr/>
        </p:nvSpPr>
        <p:spPr>
          <a:xfrm>
            <a:off x="7125150" y="5183884"/>
            <a:ext cx="903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Escolar1 Regular1" pitchFamily="2" charset="0"/>
              </a:rPr>
              <a:t>Cristina</a:t>
            </a:r>
          </a:p>
        </p:txBody>
      </p:sp>
      <p:pic>
        <p:nvPicPr>
          <p:cNvPr id="197" name="Imagen 196">
            <a:extLst>
              <a:ext uri="{FF2B5EF4-FFF2-40B4-BE49-F238E27FC236}">
                <a16:creationId xmlns:a16="http://schemas.microsoft.com/office/drawing/2014/main" id="{3BEAC4A1-1442-9145-8021-1712970C1A5F}"/>
              </a:ext>
            </a:extLst>
          </p:cNvPr>
          <p:cNvPicPr>
            <a:picLocks noChangeAspect="1"/>
          </p:cNvPicPr>
          <p:nvPr/>
        </p:nvPicPr>
        <p:blipFill>
          <a:blip r:embed="rId26"/>
          <a:srcRect/>
          <a:stretch/>
        </p:blipFill>
        <p:spPr>
          <a:xfrm>
            <a:off x="7179136" y="4263438"/>
            <a:ext cx="769181" cy="769181"/>
          </a:xfrm>
          <a:prstGeom prst="rect">
            <a:avLst/>
          </a:prstGeom>
        </p:spPr>
      </p:pic>
      <p:grpSp>
        <p:nvGrpSpPr>
          <p:cNvPr id="198" name="Grupo 197">
            <a:extLst>
              <a:ext uri="{FF2B5EF4-FFF2-40B4-BE49-F238E27FC236}">
                <a16:creationId xmlns:a16="http://schemas.microsoft.com/office/drawing/2014/main" id="{4EF92018-52B6-E145-94E4-95E3B7C1E58A}"/>
              </a:ext>
            </a:extLst>
          </p:cNvPr>
          <p:cNvGrpSpPr/>
          <p:nvPr/>
        </p:nvGrpSpPr>
        <p:grpSpPr>
          <a:xfrm>
            <a:off x="7125150" y="3958814"/>
            <a:ext cx="903767" cy="1225070"/>
            <a:chOff x="318977" y="157831"/>
            <a:chExt cx="903767" cy="1225070"/>
          </a:xfrm>
        </p:grpSpPr>
        <p:sp>
          <p:nvSpPr>
            <p:cNvPr id="199" name="Marco 198">
              <a:extLst>
                <a:ext uri="{FF2B5EF4-FFF2-40B4-BE49-F238E27FC236}">
                  <a16:creationId xmlns:a16="http://schemas.microsoft.com/office/drawing/2014/main" id="{F4E2931B-33B2-6148-AA72-AB39998A5DDA}"/>
                </a:ext>
              </a:extLst>
            </p:cNvPr>
            <p:cNvSpPr/>
            <p:nvPr/>
          </p:nvSpPr>
          <p:spPr>
            <a:xfrm>
              <a:off x="318977" y="157831"/>
              <a:ext cx="903767" cy="1225070"/>
            </a:xfrm>
            <a:prstGeom prst="fram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200" name="Marco 199">
              <a:extLst>
                <a:ext uri="{FF2B5EF4-FFF2-40B4-BE49-F238E27FC236}">
                  <a16:creationId xmlns:a16="http://schemas.microsoft.com/office/drawing/2014/main" id="{ACFE77C5-8005-5B41-83D7-10121E286B11}"/>
                </a:ext>
              </a:extLst>
            </p:cNvPr>
            <p:cNvSpPr/>
            <p:nvPr/>
          </p:nvSpPr>
          <p:spPr>
            <a:xfrm>
              <a:off x="318977" y="157831"/>
              <a:ext cx="903767" cy="1225069"/>
            </a:xfrm>
            <a:prstGeom prst="frame">
              <a:avLst/>
            </a:prstGeom>
            <a:blipFill dpi="0" rotWithShape="1">
              <a:blip r:embed="rId4"/>
              <a:srcRect/>
              <a:tile tx="0" ty="0" sx="1000" sy="1000" flip="none" algn="tl"/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202" name="CuadroTexto 201">
            <a:extLst>
              <a:ext uri="{FF2B5EF4-FFF2-40B4-BE49-F238E27FC236}">
                <a16:creationId xmlns:a16="http://schemas.microsoft.com/office/drawing/2014/main" id="{0FF3E005-9EF6-0C44-AF7F-50136D805CF8}"/>
              </a:ext>
            </a:extLst>
          </p:cNvPr>
          <p:cNvSpPr txBox="1"/>
          <p:nvPr/>
        </p:nvSpPr>
        <p:spPr>
          <a:xfrm>
            <a:off x="8137093" y="5183884"/>
            <a:ext cx="903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Escolar1 Regular1" pitchFamily="2" charset="0"/>
              </a:rPr>
              <a:t>Javi</a:t>
            </a:r>
          </a:p>
        </p:txBody>
      </p:sp>
      <p:pic>
        <p:nvPicPr>
          <p:cNvPr id="203" name="Imagen 202">
            <a:extLst>
              <a:ext uri="{FF2B5EF4-FFF2-40B4-BE49-F238E27FC236}">
                <a16:creationId xmlns:a16="http://schemas.microsoft.com/office/drawing/2014/main" id="{2A4B3BF8-2BA6-6144-8D77-F1D27240A374}"/>
              </a:ext>
            </a:extLst>
          </p:cNvPr>
          <p:cNvPicPr>
            <a:picLocks noChangeAspect="1"/>
          </p:cNvPicPr>
          <p:nvPr/>
        </p:nvPicPr>
        <p:blipFill>
          <a:blip r:embed="rId27"/>
          <a:srcRect/>
          <a:stretch/>
        </p:blipFill>
        <p:spPr>
          <a:xfrm>
            <a:off x="8191079" y="4263438"/>
            <a:ext cx="769181" cy="769181"/>
          </a:xfrm>
          <a:prstGeom prst="rect">
            <a:avLst/>
          </a:prstGeom>
        </p:spPr>
      </p:pic>
      <p:grpSp>
        <p:nvGrpSpPr>
          <p:cNvPr id="204" name="Grupo 203">
            <a:extLst>
              <a:ext uri="{FF2B5EF4-FFF2-40B4-BE49-F238E27FC236}">
                <a16:creationId xmlns:a16="http://schemas.microsoft.com/office/drawing/2014/main" id="{B330E9E0-D436-E14D-AD01-E160D2E7C923}"/>
              </a:ext>
            </a:extLst>
          </p:cNvPr>
          <p:cNvGrpSpPr/>
          <p:nvPr/>
        </p:nvGrpSpPr>
        <p:grpSpPr>
          <a:xfrm>
            <a:off x="8137093" y="3958814"/>
            <a:ext cx="903767" cy="1225070"/>
            <a:chOff x="318977" y="157831"/>
            <a:chExt cx="903767" cy="1225070"/>
          </a:xfrm>
        </p:grpSpPr>
        <p:sp>
          <p:nvSpPr>
            <p:cNvPr id="205" name="Marco 204">
              <a:extLst>
                <a:ext uri="{FF2B5EF4-FFF2-40B4-BE49-F238E27FC236}">
                  <a16:creationId xmlns:a16="http://schemas.microsoft.com/office/drawing/2014/main" id="{3CECCBAE-2B12-1947-B66A-F3ECA1D18B25}"/>
                </a:ext>
              </a:extLst>
            </p:cNvPr>
            <p:cNvSpPr/>
            <p:nvPr/>
          </p:nvSpPr>
          <p:spPr>
            <a:xfrm>
              <a:off x="318977" y="157831"/>
              <a:ext cx="903767" cy="1225070"/>
            </a:xfrm>
            <a:prstGeom prst="fram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206" name="Marco 205">
              <a:extLst>
                <a:ext uri="{FF2B5EF4-FFF2-40B4-BE49-F238E27FC236}">
                  <a16:creationId xmlns:a16="http://schemas.microsoft.com/office/drawing/2014/main" id="{0789D133-95CA-574B-916D-907EB83CE0FC}"/>
                </a:ext>
              </a:extLst>
            </p:cNvPr>
            <p:cNvSpPr/>
            <p:nvPr/>
          </p:nvSpPr>
          <p:spPr>
            <a:xfrm>
              <a:off x="318977" y="157831"/>
              <a:ext cx="903767" cy="1225069"/>
            </a:xfrm>
            <a:prstGeom prst="frame">
              <a:avLst/>
            </a:prstGeom>
            <a:blipFill dpi="0" rotWithShape="1">
              <a:blip r:embed="rId4"/>
              <a:srcRect/>
              <a:tile tx="0" ty="0" sx="1000" sy="1000" flip="none" algn="tl"/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pic>
        <p:nvPicPr>
          <p:cNvPr id="208" name="Imagen 207">
            <a:extLst>
              <a:ext uri="{FF2B5EF4-FFF2-40B4-BE49-F238E27FC236}">
                <a16:creationId xmlns:a16="http://schemas.microsoft.com/office/drawing/2014/main" id="{C437FEB1-C1A1-E544-9BD9-6B9D94A35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0860" y="0"/>
            <a:ext cx="747815" cy="747815"/>
          </a:xfrm>
          <a:prstGeom prst="rect">
            <a:avLst/>
          </a:prstGeom>
        </p:spPr>
      </p:pic>
      <p:pic>
        <p:nvPicPr>
          <p:cNvPr id="209" name="Imagen 208">
            <a:extLst>
              <a:ext uri="{FF2B5EF4-FFF2-40B4-BE49-F238E27FC236}">
                <a16:creationId xmlns:a16="http://schemas.microsoft.com/office/drawing/2014/main" id="{52A77F8E-7291-C14D-A5A2-2B4EE9DF3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348" y="5187486"/>
            <a:ext cx="747815" cy="747815"/>
          </a:xfrm>
          <a:prstGeom prst="rect">
            <a:avLst/>
          </a:prstGeom>
        </p:spPr>
      </p:pic>
      <p:pic>
        <p:nvPicPr>
          <p:cNvPr id="210" name="Imagen 209">
            <a:extLst>
              <a:ext uri="{FF2B5EF4-FFF2-40B4-BE49-F238E27FC236}">
                <a16:creationId xmlns:a16="http://schemas.microsoft.com/office/drawing/2014/main" id="{17717ADF-DCAD-FE40-933F-9B2E4C379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292" y="0"/>
            <a:ext cx="595415" cy="59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43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Imagen 355" descr="Imagen que contiene interior, tabla, computadora, sostener&#10;&#10;Descripción generada automáticamente">
            <a:extLst>
              <a:ext uri="{FF2B5EF4-FFF2-40B4-BE49-F238E27FC236}">
                <a16:creationId xmlns:a16="http://schemas.microsoft.com/office/drawing/2014/main" id="{8052EEA3-87B1-D944-B09D-07435B2BAB2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2000"/>
          </a:blip>
          <a:stretch>
            <a:fillRect/>
          </a:stretch>
        </p:blipFill>
        <p:spPr>
          <a:xfrm>
            <a:off x="0" y="0"/>
            <a:ext cx="9906000" cy="6605144"/>
          </a:xfrm>
          <a:prstGeom prst="rect">
            <a:avLst/>
          </a:prstGeom>
        </p:spPr>
      </p:pic>
      <p:pic>
        <p:nvPicPr>
          <p:cNvPr id="357" name="Imagen 356">
            <a:extLst>
              <a:ext uri="{FF2B5EF4-FFF2-40B4-BE49-F238E27FC236}">
                <a16:creationId xmlns:a16="http://schemas.microsoft.com/office/drawing/2014/main" id="{D50E991E-1E4A-4B4B-8D5F-DF23BC3A5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860" y="0"/>
            <a:ext cx="747815" cy="747815"/>
          </a:xfrm>
          <a:prstGeom prst="rect">
            <a:avLst/>
          </a:prstGeom>
        </p:spPr>
      </p:pic>
      <p:pic>
        <p:nvPicPr>
          <p:cNvPr id="358" name="Imagen 357">
            <a:extLst>
              <a:ext uri="{FF2B5EF4-FFF2-40B4-BE49-F238E27FC236}">
                <a16:creationId xmlns:a16="http://schemas.microsoft.com/office/drawing/2014/main" id="{FC180070-342B-CE4C-90CB-F9D886CAA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48" y="5187486"/>
            <a:ext cx="747815" cy="747815"/>
          </a:xfrm>
          <a:prstGeom prst="rect">
            <a:avLst/>
          </a:prstGeom>
        </p:spPr>
      </p:pic>
      <p:pic>
        <p:nvPicPr>
          <p:cNvPr id="359" name="Imagen 358">
            <a:extLst>
              <a:ext uri="{FF2B5EF4-FFF2-40B4-BE49-F238E27FC236}">
                <a16:creationId xmlns:a16="http://schemas.microsoft.com/office/drawing/2014/main" id="{13B02C18-C80A-D446-BB1F-3184BD345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292" y="0"/>
            <a:ext cx="595415" cy="59541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8D3BE00-DF8D-F549-9108-C16558ABAF2A}"/>
              </a:ext>
            </a:extLst>
          </p:cNvPr>
          <p:cNvSpPr txBox="1"/>
          <p:nvPr/>
        </p:nvSpPr>
        <p:spPr>
          <a:xfrm>
            <a:off x="0" y="6045703"/>
            <a:ext cx="990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chemeClr val="accent1"/>
                </a:solidFill>
                <a:latin typeface="KG Inimitable Original" panose="02000000000000000000" pitchFamily="2" charset="77"/>
              </a:rPr>
              <a:t>CURSO</a:t>
            </a:r>
            <a:r>
              <a:rPr lang="es-ES" sz="4400" dirty="0">
                <a:latin typeface="KG Inimitable Original" panose="02000000000000000000" pitchFamily="2" charset="77"/>
              </a:rPr>
              <a:t> </a:t>
            </a:r>
            <a:r>
              <a:rPr lang="es-ES" sz="4400" dirty="0">
                <a:solidFill>
                  <a:schemeClr val="accent4"/>
                </a:solidFill>
                <a:latin typeface="KG All of Me" panose="02000000000000000000" pitchFamily="2" charset="77"/>
              </a:rPr>
              <a:t>2019</a:t>
            </a:r>
            <a:r>
              <a:rPr lang="es-ES" sz="4400" dirty="0">
                <a:latin typeface="KG Inimitable Original" panose="02000000000000000000" pitchFamily="2" charset="77"/>
              </a:rPr>
              <a:t> </a:t>
            </a:r>
            <a:r>
              <a:rPr lang="es-ES" sz="4400" dirty="0">
                <a:solidFill>
                  <a:schemeClr val="accent1"/>
                </a:solidFill>
                <a:latin typeface="KG All of Me" panose="02000000000000000000" pitchFamily="2" charset="77"/>
              </a:rPr>
              <a:t>/</a:t>
            </a:r>
            <a:r>
              <a:rPr lang="es-ES" sz="4400" dirty="0">
                <a:latin typeface="KG Inimitable Original" panose="02000000000000000000" pitchFamily="2" charset="77"/>
              </a:rPr>
              <a:t> </a:t>
            </a:r>
            <a:r>
              <a:rPr lang="es-ES" sz="4400" dirty="0">
                <a:solidFill>
                  <a:schemeClr val="accent4"/>
                </a:solidFill>
                <a:latin typeface="KG All of Me" panose="02000000000000000000" pitchFamily="2" charset="77"/>
              </a:rPr>
              <a:t>2020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F743DB8-B3A7-1645-BEED-185F751F8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01287">
            <a:off x="583563" y="397934"/>
            <a:ext cx="1217481" cy="1217481"/>
          </a:xfrm>
          <a:prstGeom prst="rect">
            <a:avLst/>
          </a:prstGeom>
        </p:spPr>
      </p:pic>
      <p:pic>
        <p:nvPicPr>
          <p:cNvPr id="154" name="Imagen 153">
            <a:extLst>
              <a:ext uri="{FF2B5EF4-FFF2-40B4-BE49-F238E27FC236}">
                <a16:creationId xmlns:a16="http://schemas.microsoft.com/office/drawing/2014/main" id="{FC959CC9-3411-BB4F-B737-E415A4F26AE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02838" y="506464"/>
            <a:ext cx="389922" cy="389922"/>
          </a:xfrm>
          <a:prstGeom prst="rect">
            <a:avLst/>
          </a:prstGeom>
        </p:spPr>
      </p:pic>
      <p:sp>
        <p:nvSpPr>
          <p:cNvPr id="4" name="Anillo 3">
            <a:extLst>
              <a:ext uri="{FF2B5EF4-FFF2-40B4-BE49-F238E27FC236}">
                <a16:creationId xmlns:a16="http://schemas.microsoft.com/office/drawing/2014/main" id="{6A501AE6-F3FA-ED4C-855D-FCD64BB41A64}"/>
              </a:ext>
            </a:extLst>
          </p:cNvPr>
          <p:cNvSpPr/>
          <p:nvPr/>
        </p:nvSpPr>
        <p:spPr>
          <a:xfrm>
            <a:off x="923831" y="448466"/>
            <a:ext cx="536944" cy="536944"/>
          </a:xfrm>
          <a:prstGeom prst="donut">
            <a:avLst>
              <a:gd name="adj" fmla="val 106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55" name="CuadroTexto 154">
            <a:extLst>
              <a:ext uri="{FF2B5EF4-FFF2-40B4-BE49-F238E27FC236}">
                <a16:creationId xmlns:a16="http://schemas.microsoft.com/office/drawing/2014/main" id="{41FE91DE-2EB4-B644-8457-8C2ECBA68C45}"/>
              </a:ext>
            </a:extLst>
          </p:cNvPr>
          <p:cNvSpPr txBox="1"/>
          <p:nvPr/>
        </p:nvSpPr>
        <p:spPr>
          <a:xfrm>
            <a:off x="692404" y="1713675"/>
            <a:ext cx="903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>
                <a:latin typeface="Escolar1 Regular1" pitchFamily="2" charset="0"/>
              </a:rPr>
              <a:t>Abcdeele</a:t>
            </a:r>
            <a:endParaRPr lang="es-ES" sz="1400" dirty="0">
              <a:latin typeface="Escolar1 Regular1" pitchFamily="2" charset="0"/>
            </a:endParaRPr>
          </a:p>
        </p:txBody>
      </p:sp>
      <p:pic>
        <p:nvPicPr>
          <p:cNvPr id="212" name="Imagen 211">
            <a:extLst>
              <a:ext uri="{FF2B5EF4-FFF2-40B4-BE49-F238E27FC236}">
                <a16:creationId xmlns:a16="http://schemas.microsoft.com/office/drawing/2014/main" id="{204CD25D-BD68-5F48-9835-18C72D0EC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01287">
            <a:off x="1687281" y="392238"/>
            <a:ext cx="1217481" cy="1217481"/>
          </a:xfrm>
          <a:prstGeom prst="rect">
            <a:avLst/>
          </a:prstGeom>
        </p:spPr>
      </p:pic>
      <p:pic>
        <p:nvPicPr>
          <p:cNvPr id="213" name="Imagen 212">
            <a:extLst>
              <a:ext uri="{FF2B5EF4-FFF2-40B4-BE49-F238E27FC236}">
                <a16:creationId xmlns:a16="http://schemas.microsoft.com/office/drawing/2014/main" id="{253397BC-7503-C441-AFF3-25BBFEE844B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096138" y="508969"/>
            <a:ext cx="389922" cy="389922"/>
          </a:xfrm>
          <a:prstGeom prst="rect">
            <a:avLst/>
          </a:prstGeom>
        </p:spPr>
      </p:pic>
      <p:sp>
        <p:nvSpPr>
          <p:cNvPr id="214" name="Anillo 213">
            <a:extLst>
              <a:ext uri="{FF2B5EF4-FFF2-40B4-BE49-F238E27FC236}">
                <a16:creationId xmlns:a16="http://schemas.microsoft.com/office/drawing/2014/main" id="{BF3DC49A-56E2-0647-9E11-69EA0624F84F}"/>
              </a:ext>
            </a:extLst>
          </p:cNvPr>
          <p:cNvSpPr/>
          <p:nvPr/>
        </p:nvSpPr>
        <p:spPr>
          <a:xfrm>
            <a:off x="2027549" y="442770"/>
            <a:ext cx="536944" cy="536944"/>
          </a:xfrm>
          <a:prstGeom prst="donut">
            <a:avLst>
              <a:gd name="adj" fmla="val 106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15" name="CuadroTexto 214">
            <a:extLst>
              <a:ext uri="{FF2B5EF4-FFF2-40B4-BE49-F238E27FC236}">
                <a16:creationId xmlns:a16="http://schemas.microsoft.com/office/drawing/2014/main" id="{D2A07850-F283-0044-83E2-DB6B4A204851}"/>
              </a:ext>
            </a:extLst>
          </p:cNvPr>
          <p:cNvSpPr txBox="1"/>
          <p:nvPr/>
        </p:nvSpPr>
        <p:spPr>
          <a:xfrm>
            <a:off x="1796122" y="1707979"/>
            <a:ext cx="903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Escolar1 Regular1" pitchFamily="2" charset="0"/>
              </a:rPr>
              <a:t>Tarro</a:t>
            </a:r>
          </a:p>
        </p:txBody>
      </p:sp>
      <p:pic>
        <p:nvPicPr>
          <p:cNvPr id="217" name="Imagen 216">
            <a:extLst>
              <a:ext uri="{FF2B5EF4-FFF2-40B4-BE49-F238E27FC236}">
                <a16:creationId xmlns:a16="http://schemas.microsoft.com/office/drawing/2014/main" id="{99148F06-401D-C945-A543-846BCF185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01287">
            <a:off x="2765031" y="442770"/>
            <a:ext cx="1217481" cy="1217481"/>
          </a:xfrm>
          <a:prstGeom prst="rect">
            <a:avLst/>
          </a:prstGeom>
        </p:spPr>
      </p:pic>
      <p:pic>
        <p:nvPicPr>
          <p:cNvPr id="218" name="Imagen 217">
            <a:extLst>
              <a:ext uri="{FF2B5EF4-FFF2-40B4-BE49-F238E27FC236}">
                <a16:creationId xmlns:a16="http://schemas.microsoft.com/office/drawing/2014/main" id="{A9F79A76-38F9-704E-A9DE-FF22CE33BF7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192808" y="558165"/>
            <a:ext cx="389922" cy="389922"/>
          </a:xfrm>
          <a:prstGeom prst="rect">
            <a:avLst/>
          </a:prstGeom>
        </p:spPr>
      </p:pic>
      <p:sp>
        <p:nvSpPr>
          <p:cNvPr id="219" name="Anillo 218">
            <a:extLst>
              <a:ext uri="{FF2B5EF4-FFF2-40B4-BE49-F238E27FC236}">
                <a16:creationId xmlns:a16="http://schemas.microsoft.com/office/drawing/2014/main" id="{35067589-96BF-7D4C-A7EE-EABB833CC1F3}"/>
              </a:ext>
            </a:extLst>
          </p:cNvPr>
          <p:cNvSpPr/>
          <p:nvPr/>
        </p:nvSpPr>
        <p:spPr>
          <a:xfrm>
            <a:off x="3105299" y="493302"/>
            <a:ext cx="536944" cy="536944"/>
          </a:xfrm>
          <a:prstGeom prst="donut">
            <a:avLst>
              <a:gd name="adj" fmla="val 106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20" name="CuadroTexto 219">
            <a:extLst>
              <a:ext uri="{FF2B5EF4-FFF2-40B4-BE49-F238E27FC236}">
                <a16:creationId xmlns:a16="http://schemas.microsoft.com/office/drawing/2014/main" id="{57644B01-F8BF-474A-9012-D362592DADDC}"/>
              </a:ext>
            </a:extLst>
          </p:cNvPr>
          <p:cNvSpPr txBox="1"/>
          <p:nvPr/>
        </p:nvSpPr>
        <p:spPr>
          <a:xfrm>
            <a:off x="2873872" y="1758511"/>
            <a:ext cx="903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>
                <a:latin typeface="Escolar1 Regular1" pitchFamily="2" charset="0"/>
              </a:rPr>
              <a:t>Pedagoque</a:t>
            </a:r>
            <a:endParaRPr lang="es-ES" sz="1400" dirty="0">
              <a:latin typeface="Escolar1 Regular1" pitchFamily="2" charset="0"/>
            </a:endParaRPr>
          </a:p>
        </p:txBody>
      </p:sp>
      <p:pic>
        <p:nvPicPr>
          <p:cNvPr id="222" name="Imagen 221">
            <a:extLst>
              <a:ext uri="{FF2B5EF4-FFF2-40B4-BE49-F238E27FC236}">
                <a16:creationId xmlns:a16="http://schemas.microsoft.com/office/drawing/2014/main" id="{5AF26A39-EB0F-7842-8ECB-2FE17262F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01287">
            <a:off x="3804983" y="448466"/>
            <a:ext cx="1217481" cy="1217481"/>
          </a:xfrm>
          <a:prstGeom prst="rect">
            <a:avLst/>
          </a:prstGeom>
        </p:spPr>
      </p:pic>
      <p:pic>
        <p:nvPicPr>
          <p:cNvPr id="223" name="Imagen 222">
            <a:extLst>
              <a:ext uri="{FF2B5EF4-FFF2-40B4-BE49-F238E27FC236}">
                <a16:creationId xmlns:a16="http://schemas.microsoft.com/office/drawing/2014/main" id="{E2736FFE-8765-5D40-8EC6-B8F56DF0BBB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239713" y="557890"/>
            <a:ext cx="389922" cy="389922"/>
          </a:xfrm>
          <a:prstGeom prst="rect">
            <a:avLst/>
          </a:prstGeom>
        </p:spPr>
      </p:pic>
      <p:sp>
        <p:nvSpPr>
          <p:cNvPr id="224" name="Anillo 223">
            <a:extLst>
              <a:ext uri="{FF2B5EF4-FFF2-40B4-BE49-F238E27FC236}">
                <a16:creationId xmlns:a16="http://schemas.microsoft.com/office/drawing/2014/main" id="{C646B75F-13F2-4242-8E6E-CE46363E3210}"/>
              </a:ext>
            </a:extLst>
          </p:cNvPr>
          <p:cNvSpPr/>
          <p:nvPr/>
        </p:nvSpPr>
        <p:spPr>
          <a:xfrm>
            <a:off x="4145251" y="498998"/>
            <a:ext cx="536944" cy="536944"/>
          </a:xfrm>
          <a:prstGeom prst="donut">
            <a:avLst>
              <a:gd name="adj" fmla="val 106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25" name="CuadroTexto 224">
            <a:extLst>
              <a:ext uri="{FF2B5EF4-FFF2-40B4-BE49-F238E27FC236}">
                <a16:creationId xmlns:a16="http://schemas.microsoft.com/office/drawing/2014/main" id="{0EB4921B-CD59-A546-9B01-D30B7E745A23}"/>
              </a:ext>
            </a:extLst>
          </p:cNvPr>
          <p:cNvSpPr txBox="1"/>
          <p:nvPr/>
        </p:nvSpPr>
        <p:spPr>
          <a:xfrm>
            <a:off x="3913824" y="1764207"/>
            <a:ext cx="903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>
                <a:latin typeface="Escolar1 Regular1" pitchFamily="2" charset="0"/>
              </a:rPr>
              <a:t>Entre_tea</a:t>
            </a:r>
            <a:endParaRPr lang="es-ES" sz="1400" dirty="0">
              <a:latin typeface="Escolar1 Regular1" pitchFamily="2" charset="0"/>
            </a:endParaRPr>
          </a:p>
        </p:txBody>
      </p:sp>
      <p:pic>
        <p:nvPicPr>
          <p:cNvPr id="227" name="Imagen 226">
            <a:extLst>
              <a:ext uri="{FF2B5EF4-FFF2-40B4-BE49-F238E27FC236}">
                <a16:creationId xmlns:a16="http://schemas.microsoft.com/office/drawing/2014/main" id="{D9832A04-D1F3-2640-A625-38B226D30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01287">
            <a:off x="4908701" y="442770"/>
            <a:ext cx="1217481" cy="1217481"/>
          </a:xfrm>
          <a:prstGeom prst="rect">
            <a:avLst/>
          </a:prstGeom>
        </p:spPr>
      </p:pic>
      <p:pic>
        <p:nvPicPr>
          <p:cNvPr id="228" name="Imagen 227">
            <a:extLst>
              <a:ext uri="{FF2B5EF4-FFF2-40B4-BE49-F238E27FC236}">
                <a16:creationId xmlns:a16="http://schemas.microsoft.com/office/drawing/2014/main" id="{7A06B6F4-71AA-564E-BAAC-F6FF9A13C6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0210" y="566813"/>
            <a:ext cx="389922" cy="389922"/>
          </a:xfrm>
          <a:prstGeom prst="rect">
            <a:avLst/>
          </a:prstGeom>
        </p:spPr>
      </p:pic>
      <p:sp>
        <p:nvSpPr>
          <p:cNvPr id="229" name="Anillo 228">
            <a:extLst>
              <a:ext uri="{FF2B5EF4-FFF2-40B4-BE49-F238E27FC236}">
                <a16:creationId xmlns:a16="http://schemas.microsoft.com/office/drawing/2014/main" id="{A98EF04E-E325-AC49-9451-1082B29B1319}"/>
              </a:ext>
            </a:extLst>
          </p:cNvPr>
          <p:cNvSpPr/>
          <p:nvPr/>
        </p:nvSpPr>
        <p:spPr>
          <a:xfrm>
            <a:off x="5248969" y="493302"/>
            <a:ext cx="536944" cy="536944"/>
          </a:xfrm>
          <a:prstGeom prst="donut">
            <a:avLst>
              <a:gd name="adj" fmla="val 106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30" name="CuadroTexto 229">
            <a:extLst>
              <a:ext uri="{FF2B5EF4-FFF2-40B4-BE49-F238E27FC236}">
                <a16:creationId xmlns:a16="http://schemas.microsoft.com/office/drawing/2014/main" id="{40EB56E9-72F0-EF45-BD97-B47B419D70A7}"/>
              </a:ext>
            </a:extLst>
          </p:cNvPr>
          <p:cNvSpPr txBox="1"/>
          <p:nvPr/>
        </p:nvSpPr>
        <p:spPr>
          <a:xfrm>
            <a:off x="5017542" y="1758511"/>
            <a:ext cx="903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>
                <a:latin typeface="Escolar1 Regular1" pitchFamily="2" charset="0"/>
              </a:rPr>
              <a:t>Kumubox</a:t>
            </a:r>
            <a:endParaRPr lang="es-ES" sz="1400" dirty="0">
              <a:latin typeface="Escolar1 Regular1" pitchFamily="2" charset="0"/>
            </a:endParaRPr>
          </a:p>
        </p:txBody>
      </p:sp>
      <p:pic>
        <p:nvPicPr>
          <p:cNvPr id="232" name="Imagen 231">
            <a:extLst>
              <a:ext uri="{FF2B5EF4-FFF2-40B4-BE49-F238E27FC236}">
                <a16:creationId xmlns:a16="http://schemas.microsoft.com/office/drawing/2014/main" id="{ADFFA126-C1E2-204A-94AA-3749C0AD4C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01287">
            <a:off x="5986451" y="493302"/>
            <a:ext cx="1217481" cy="1217481"/>
          </a:xfrm>
          <a:prstGeom prst="rect">
            <a:avLst/>
          </a:prstGeom>
        </p:spPr>
      </p:pic>
      <p:pic>
        <p:nvPicPr>
          <p:cNvPr id="233" name="Imagen 232">
            <a:extLst>
              <a:ext uri="{FF2B5EF4-FFF2-40B4-BE49-F238E27FC236}">
                <a16:creationId xmlns:a16="http://schemas.microsoft.com/office/drawing/2014/main" id="{D0C19C3A-9BD7-7A43-BDE4-FEE5DB321375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379758" y="603697"/>
            <a:ext cx="389922" cy="389922"/>
          </a:xfrm>
          <a:prstGeom prst="rect">
            <a:avLst/>
          </a:prstGeom>
        </p:spPr>
      </p:pic>
      <p:sp>
        <p:nvSpPr>
          <p:cNvPr id="234" name="Anillo 233">
            <a:extLst>
              <a:ext uri="{FF2B5EF4-FFF2-40B4-BE49-F238E27FC236}">
                <a16:creationId xmlns:a16="http://schemas.microsoft.com/office/drawing/2014/main" id="{281C6F37-C74F-3444-8A72-B8F88C4D124A}"/>
              </a:ext>
            </a:extLst>
          </p:cNvPr>
          <p:cNvSpPr/>
          <p:nvPr/>
        </p:nvSpPr>
        <p:spPr>
          <a:xfrm>
            <a:off x="6326719" y="543834"/>
            <a:ext cx="536944" cy="536944"/>
          </a:xfrm>
          <a:prstGeom prst="donut">
            <a:avLst>
              <a:gd name="adj" fmla="val 106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35" name="CuadroTexto 234">
            <a:extLst>
              <a:ext uri="{FF2B5EF4-FFF2-40B4-BE49-F238E27FC236}">
                <a16:creationId xmlns:a16="http://schemas.microsoft.com/office/drawing/2014/main" id="{5F5BADF3-053B-C54E-A542-CEE8EDF360BB}"/>
              </a:ext>
            </a:extLst>
          </p:cNvPr>
          <p:cNvSpPr txBox="1"/>
          <p:nvPr/>
        </p:nvSpPr>
        <p:spPr>
          <a:xfrm>
            <a:off x="6095292" y="1809043"/>
            <a:ext cx="903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Escolar1 Regular1" pitchFamily="2" charset="0"/>
              </a:rPr>
              <a:t>Jack</a:t>
            </a:r>
          </a:p>
        </p:txBody>
      </p:sp>
      <p:pic>
        <p:nvPicPr>
          <p:cNvPr id="247" name="Imagen 246">
            <a:extLst>
              <a:ext uri="{FF2B5EF4-FFF2-40B4-BE49-F238E27FC236}">
                <a16:creationId xmlns:a16="http://schemas.microsoft.com/office/drawing/2014/main" id="{8B25883C-00DB-7248-BE95-EADF2B59F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01287">
            <a:off x="7045748" y="498998"/>
            <a:ext cx="1217481" cy="1217481"/>
          </a:xfrm>
          <a:prstGeom prst="rect">
            <a:avLst/>
          </a:prstGeom>
        </p:spPr>
      </p:pic>
      <p:pic>
        <p:nvPicPr>
          <p:cNvPr id="248" name="Imagen 247">
            <a:extLst>
              <a:ext uri="{FF2B5EF4-FFF2-40B4-BE49-F238E27FC236}">
                <a16:creationId xmlns:a16="http://schemas.microsoft.com/office/drawing/2014/main" id="{AE5FD5D3-C991-5042-A7A4-33A5B164C47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7439055" y="609393"/>
            <a:ext cx="389922" cy="389922"/>
          </a:xfrm>
          <a:prstGeom prst="rect">
            <a:avLst/>
          </a:prstGeom>
        </p:spPr>
      </p:pic>
      <p:sp>
        <p:nvSpPr>
          <p:cNvPr id="249" name="Anillo 248">
            <a:extLst>
              <a:ext uri="{FF2B5EF4-FFF2-40B4-BE49-F238E27FC236}">
                <a16:creationId xmlns:a16="http://schemas.microsoft.com/office/drawing/2014/main" id="{DEB9FD89-D966-3D4F-A6BC-79F632F4FBC5}"/>
              </a:ext>
            </a:extLst>
          </p:cNvPr>
          <p:cNvSpPr/>
          <p:nvPr/>
        </p:nvSpPr>
        <p:spPr>
          <a:xfrm>
            <a:off x="7386016" y="549530"/>
            <a:ext cx="536944" cy="536944"/>
          </a:xfrm>
          <a:prstGeom prst="donut">
            <a:avLst>
              <a:gd name="adj" fmla="val 106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50" name="CuadroTexto 249">
            <a:extLst>
              <a:ext uri="{FF2B5EF4-FFF2-40B4-BE49-F238E27FC236}">
                <a16:creationId xmlns:a16="http://schemas.microsoft.com/office/drawing/2014/main" id="{DEAB050A-9E18-E742-95A8-F63C37C06788}"/>
              </a:ext>
            </a:extLst>
          </p:cNvPr>
          <p:cNvSpPr txBox="1"/>
          <p:nvPr/>
        </p:nvSpPr>
        <p:spPr>
          <a:xfrm>
            <a:off x="7154589" y="1814739"/>
            <a:ext cx="903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Escolar1 Regular1" pitchFamily="2" charset="0"/>
              </a:rPr>
              <a:t>Juan</a:t>
            </a:r>
          </a:p>
        </p:txBody>
      </p:sp>
      <p:pic>
        <p:nvPicPr>
          <p:cNvPr id="252" name="Imagen 251">
            <a:extLst>
              <a:ext uri="{FF2B5EF4-FFF2-40B4-BE49-F238E27FC236}">
                <a16:creationId xmlns:a16="http://schemas.microsoft.com/office/drawing/2014/main" id="{7249FB70-C3DD-6F48-ADA2-DDDE65AE1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01287">
            <a:off x="8149466" y="493302"/>
            <a:ext cx="1217481" cy="1217481"/>
          </a:xfrm>
          <a:prstGeom prst="rect">
            <a:avLst/>
          </a:prstGeom>
        </p:spPr>
      </p:pic>
      <p:pic>
        <p:nvPicPr>
          <p:cNvPr id="253" name="Imagen 252">
            <a:extLst>
              <a:ext uri="{FF2B5EF4-FFF2-40B4-BE49-F238E27FC236}">
                <a16:creationId xmlns:a16="http://schemas.microsoft.com/office/drawing/2014/main" id="{CD5B6E7F-C9E6-544B-9FA4-501123996560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8542773" y="603697"/>
            <a:ext cx="389922" cy="389922"/>
          </a:xfrm>
          <a:prstGeom prst="rect">
            <a:avLst/>
          </a:prstGeom>
        </p:spPr>
      </p:pic>
      <p:sp>
        <p:nvSpPr>
          <p:cNvPr id="254" name="Anillo 253">
            <a:extLst>
              <a:ext uri="{FF2B5EF4-FFF2-40B4-BE49-F238E27FC236}">
                <a16:creationId xmlns:a16="http://schemas.microsoft.com/office/drawing/2014/main" id="{6916A697-0231-E24E-944E-6E300A3C5678}"/>
              </a:ext>
            </a:extLst>
          </p:cNvPr>
          <p:cNvSpPr/>
          <p:nvPr/>
        </p:nvSpPr>
        <p:spPr>
          <a:xfrm>
            <a:off x="8489734" y="543834"/>
            <a:ext cx="536944" cy="536944"/>
          </a:xfrm>
          <a:prstGeom prst="donut">
            <a:avLst>
              <a:gd name="adj" fmla="val 106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55" name="CuadroTexto 254">
            <a:extLst>
              <a:ext uri="{FF2B5EF4-FFF2-40B4-BE49-F238E27FC236}">
                <a16:creationId xmlns:a16="http://schemas.microsoft.com/office/drawing/2014/main" id="{BC5F14E8-3F1D-1B4F-BCE6-17E6985E973D}"/>
              </a:ext>
            </a:extLst>
          </p:cNvPr>
          <p:cNvSpPr txBox="1"/>
          <p:nvPr/>
        </p:nvSpPr>
        <p:spPr>
          <a:xfrm>
            <a:off x="8258307" y="1809043"/>
            <a:ext cx="903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Escolar1 Regular1" pitchFamily="2" charset="0"/>
              </a:rPr>
              <a:t>Miguel</a:t>
            </a:r>
          </a:p>
        </p:txBody>
      </p:sp>
      <p:pic>
        <p:nvPicPr>
          <p:cNvPr id="277" name="Imagen 276">
            <a:extLst>
              <a:ext uri="{FF2B5EF4-FFF2-40B4-BE49-F238E27FC236}">
                <a16:creationId xmlns:a16="http://schemas.microsoft.com/office/drawing/2014/main" id="{BB3436F5-677B-F240-A16A-B055D18B6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01287">
            <a:off x="578641" y="2361476"/>
            <a:ext cx="1217481" cy="1217481"/>
          </a:xfrm>
          <a:prstGeom prst="rect">
            <a:avLst/>
          </a:prstGeom>
        </p:spPr>
      </p:pic>
      <p:pic>
        <p:nvPicPr>
          <p:cNvPr id="278" name="Imagen 277">
            <a:extLst>
              <a:ext uri="{FF2B5EF4-FFF2-40B4-BE49-F238E27FC236}">
                <a16:creationId xmlns:a16="http://schemas.microsoft.com/office/drawing/2014/main" id="{699B59AF-83A0-3247-9C30-79833132D8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1948" y="2471871"/>
            <a:ext cx="389922" cy="389922"/>
          </a:xfrm>
          <a:prstGeom prst="rect">
            <a:avLst/>
          </a:prstGeom>
        </p:spPr>
      </p:pic>
      <p:sp>
        <p:nvSpPr>
          <p:cNvPr id="279" name="Anillo 278">
            <a:extLst>
              <a:ext uri="{FF2B5EF4-FFF2-40B4-BE49-F238E27FC236}">
                <a16:creationId xmlns:a16="http://schemas.microsoft.com/office/drawing/2014/main" id="{436C000D-12C4-6842-9476-9BDAB66B216F}"/>
              </a:ext>
            </a:extLst>
          </p:cNvPr>
          <p:cNvSpPr/>
          <p:nvPr/>
        </p:nvSpPr>
        <p:spPr>
          <a:xfrm>
            <a:off x="918909" y="2412008"/>
            <a:ext cx="536944" cy="536944"/>
          </a:xfrm>
          <a:prstGeom prst="donut">
            <a:avLst>
              <a:gd name="adj" fmla="val 106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80" name="CuadroTexto 279">
            <a:extLst>
              <a:ext uri="{FF2B5EF4-FFF2-40B4-BE49-F238E27FC236}">
                <a16:creationId xmlns:a16="http://schemas.microsoft.com/office/drawing/2014/main" id="{691C4406-7BE2-6843-9B8E-DEEA14C4C4E4}"/>
              </a:ext>
            </a:extLst>
          </p:cNvPr>
          <p:cNvSpPr txBox="1"/>
          <p:nvPr/>
        </p:nvSpPr>
        <p:spPr>
          <a:xfrm>
            <a:off x="687482" y="3677217"/>
            <a:ext cx="903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Escolar1 Regular1" pitchFamily="2" charset="0"/>
              </a:rPr>
              <a:t>Sara</a:t>
            </a:r>
          </a:p>
        </p:txBody>
      </p:sp>
      <p:pic>
        <p:nvPicPr>
          <p:cNvPr id="282" name="Imagen 281">
            <a:extLst>
              <a:ext uri="{FF2B5EF4-FFF2-40B4-BE49-F238E27FC236}">
                <a16:creationId xmlns:a16="http://schemas.microsoft.com/office/drawing/2014/main" id="{2AF39A09-B509-104B-BE14-AE45F6C18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01287">
            <a:off x="1682359" y="2355780"/>
            <a:ext cx="1217481" cy="1217481"/>
          </a:xfrm>
          <a:prstGeom prst="rect">
            <a:avLst/>
          </a:prstGeom>
        </p:spPr>
      </p:pic>
      <p:pic>
        <p:nvPicPr>
          <p:cNvPr id="283" name="Imagen 282">
            <a:extLst>
              <a:ext uri="{FF2B5EF4-FFF2-40B4-BE49-F238E27FC236}">
                <a16:creationId xmlns:a16="http://schemas.microsoft.com/office/drawing/2014/main" id="{EC352E57-3063-E94E-9997-820684D848FF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2075666" y="2466175"/>
            <a:ext cx="389922" cy="389922"/>
          </a:xfrm>
          <a:prstGeom prst="rect">
            <a:avLst/>
          </a:prstGeom>
        </p:spPr>
      </p:pic>
      <p:sp>
        <p:nvSpPr>
          <p:cNvPr id="284" name="Anillo 283">
            <a:extLst>
              <a:ext uri="{FF2B5EF4-FFF2-40B4-BE49-F238E27FC236}">
                <a16:creationId xmlns:a16="http://schemas.microsoft.com/office/drawing/2014/main" id="{F0E047EE-EB29-C845-A661-F7EF35BCFA85}"/>
              </a:ext>
            </a:extLst>
          </p:cNvPr>
          <p:cNvSpPr/>
          <p:nvPr/>
        </p:nvSpPr>
        <p:spPr>
          <a:xfrm>
            <a:off x="2022627" y="2406312"/>
            <a:ext cx="536944" cy="536944"/>
          </a:xfrm>
          <a:prstGeom prst="donut">
            <a:avLst>
              <a:gd name="adj" fmla="val 106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85" name="CuadroTexto 284">
            <a:extLst>
              <a:ext uri="{FF2B5EF4-FFF2-40B4-BE49-F238E27FC236}">
                <a16:creationId xmlns:a16="http://schemas.microsoft.com/office/drawing/2014/main" id="{C1633E3D-01A0-8E47-A1CB-156BDD1650B5}"/>
              </a:ext>
            </a:extLst>
          </p:cNvPr>
          <p:cNvSpPr txBox="1"/>
          <p:nvPr/>
        </p:nvSpPr>
        <p:spPr>
          <a:xfrm>
            <a:off x="1791200" y="3671521"/>
            <a:ext cx="903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Escolar1 Regular1" pitchFamily="2" charset="0"/>
              </a:rPr>
              <a:t>Jorge</a:t>
            </a:r>
          </a:p>
        </p:txBody>
      </p:sp>
      <p:pic>
        <p:nvPicPr>
          <p:cNvPr id="287" name="Imagen 286">
            <a:extLst>
              <a:ext uri="{FF2B5EF4-FFF2-40B4-BE49-F238E27FC236}">
                <a16:creationId xmlns:a16="http://schemas.microsoft.com/office/drawing/2014/main" id="{092FFE73-BBB6-0240-B7A7-41171B4E0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01287">
            <a:off x="2760109" y="2406312"/>
            <a:ext cx="1217481" cy="1217481"/>
          </a:xfrm>
          <a:prstGeom prst="rect">
            <a:avLst/>
          </a:prstGeom>
        </p:spPr>
      </p:pic>
      <p:pic>
        <p:nvPicPr>
          <p:cNvPr id="288" name="Imagen 287">
            <a:extLst>
              <a:ext uri="{FF2B5EF4-FFF2-40B4-BE49-F238E27FC236}">
                <a16:creationId xmlns:a16="http://schemas.microsoft.com/office/drawing/2014/main" id="{669FC257-B0DE-6B44-9609-6126FC4E66B3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3153416" y="2516707"/>
            <a:ext cx="389922" cy="389922"/>
          </a:xfrm>
          <a:prstGeom prst="rect">
            <a:avLst/>
          </a:prstGeom>
        </p:spPr>
      </p:pic>
      <p:sp>
        <p:nvSpPr>
          <p:cNvPr id="289" name="Anillo 288">
            <a:extLst>
              <a:ext uri="{FF2B5EF4-FFF2-40B4-BE49-F238E27FC236}">
                <a16:creationId xmlns:a16="http://schemas.microsoft.com/office/drawing/2014/main" id="{89B37649-EB34-854D-9EC7-B1E659A818AD}"/>
              </a:ext>
            </a:extLst>
          </p:cNvPr>
          <p:cNvSpPr/>
          <p:nvPr/>
        </p:nvSpPr>
        <p:spPr>
          <a:xfrm>
            <a:off x="3100377" y="2456844"/>
            <a:ext cx="536944" cy="536944"/>
          </a:xfrm>
          <a:prstGeom prst="donut">
            <a:avLst>
              <a:gd name="adj" fmla="val 106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90" name="CuadroTexto 289">
            <a:extLst>
              <a:ext uri="{FF2B5EF4-FFF2-40B4-BE49-F238E27FC236}">
                <a16:creationId xmlns:a16="http://schemas.microsoft.com/office/drawing/2014/main" id="{B5C218B4-CFC5-244C-B6E3-23D38364F45B}"/>
              </a:ext>
            </a:extLst>
          </p:cNvPr>
          <p:cNvSpPr txBox="1"/>
          <p:nvPr/>
        </p:nvSpPr>
        <p:spPr>
          <a:xfrm>
            <a:off x="2868950" y="3722053"/>
            <a:ext cx="903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Escolar1 Regular1" pitchFamily="2" charset="0"/>
              </a:rPr>
              <a:t>Teresa</a:t>
            </a:r>
          </a:p>
        </p:txBody>
      </p:sp>
      <p:pic>
        <p:nvPicPr>
          <p:cNvPr id="292" name="Imagen 291">
            <a:extLst>
              <a:ext uri="{FF2B5EF4-FFF2-40B4-BE49-F238E27FC236}">
                <a16:creationId xmlns:a16="http://schemas.microsoft.com/office/drawing/2014/main" id="{2AE87099-73C4-644D-BF3E-093316DF4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01287">
            <a:off x="3800061" y="2412008"/>
            <a:ext cx="1217481" cy="1217481"/>
          </a:xfrm>
          <a:prstGeom prst="rect">
            <a:avLst/>
          </a:prstGeom>
        </p:spPr>
      </p:pic>
      <p:pic>
        <p:nvPicPr>
          <p:cNvPr id="293" name="Imagen 292">
            <a:extLst>
              <a:ext uri="{FF2B5EF4-FFF2-40B4-BE49-F238E27FC236}">
                <a16:creationId xmlns:a16="http://schemas.microsoft.com/office/drawing/2014/main" id="{2A078775-0133-034C-B2FD-9387AEADE92A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4193368" y="2522403"/>
            <a:ext cx="389922" cy="389922"/>
          </a:xfrm>
          <a:prstGeom prst="rect">
            <a:avLst/>
          </a:prstGeom>
        </p:spPr>
      </p:pic>
      <p:sp>
        <p:nvSpPr>
          <p:cNvPr id="294" name="Anillo 293">
            <a:extLst>
              <a:ext uri="{FF2B5EF4-FFF2-40B4-BE49-F238E27FC236}">
                <a16:creationId xmlns:a16="http://schemas.microsoft.com/office/drawing/2014/main" id="{89C08ED2-1D1F-A94B-9766-FBF9E9C69C95}"/>
              </a:ext>
            </a:extLst>
          </p:cNvPr>
          <p:cNvSpPr/>
          <p:nvPr/>
        </p:nvSpPr>
        <p:spPr>
          <a:xfrm>
            <a:off x="4140329" y="2462540"/>
            <a:ext cx="536944" cy="536944"/>
          </a:xfrm>
          <a:prstGeom prst="donut">
            <a:avLst>
              <a:gd name="adj" fmla="val 106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95" name="CuadroTexto 294">
            <a:extLst>
              <a:ext uri="{FF2B5EF4-FFF2-40B4-BE49-F238E27FC236}">
                <a16:creationId xmlns:a16="http://schemas.microsoft.com/office/drawing/2014/main" id="{709668D5-A849-494C-A4D1-B178B2B60CFD}"/>
              </a:ext>
            </a:extLst>
          </p:cNvPr>
          <p:cNvSpPr txBox="1"/>
          <p:nvPr/>
        </p:nvSpPr>
        <p:spPr>
          <a:xfrm>
            <a:off x="3908902" y="3727749"/>
            <a:ext cx="903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Escolar1 Regular1" pitchFamily="2" charset="0"/>
              </a:rPr>
              <a:t>Nerea</a:t>
            </a:r>
          </a:p>
        </p:txBody>
      </p:sp>
      <p:pic>
        <p:nvPicPr>
          <p:cNvPr id="297" name="Imagen 296">
            <a:extLst>
              <a:ext uri="{FF2B5EF4-FFF2-40B4-BE49-F238E27FC236}">
                <a16:creationId xmlns:a16="http://schemas.microsoft.com/office/drawing/2014/main" id="{3893B20A-E82C-DB49-BCD3-09A5EC073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01287">
            <a:off x="4903779" y="2406312"/>
            <a:ext cx="1217481" cy="1217481"/>
          </a:xfrm>
          <a:prstGeom prst="rect">
            <a:avLst/>
          </a:prstGeom>
        </p:spPr>
      </p:pic>
      <p:pic>
        <p:nvPicPr>
          <p:cNvPr id="298" name="Imagen 297">
            <a:extLst>
              <a:ext uri="{FF2B5EF4-FFF2-40B4-BE49-F238E27FC236}">
                <a16:creationId xmlns:a16="http://schemas.microsoft.com/office/drawing/2014/main" id="{FE43FD2C-615B-1041-A0A2-D37CF7C36FF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5297086" y="2516707"/>
            <a:ext cx="389922" cy="389922"/>
          </a:xfrm>
          <a:prstGeom prst="rect">
            <a:avLst/>
          </a:prstGeom>
        </p:spPr>
      </p:pic>
      <p:sp>
        <p:nvSpPr>
          <p:cNvPr id="299" name="Anillo 298">
            <a:extLst>
              <a:ext uri="{FF2B5EF4-FFF2-40B4-BE49-F238E27FC236}">
                <a16:creationId xmlns:a16="http://schemas.microsoft.com/office/drawing/2014/main" id="{66AA62E0-AEDB-E04C-9A73-0E24DD5FF307}"/>
              </a:ext>
            </a:extLst>
          </p:cNvPr>
          <p:cNvSpPr/>
          <p:nvPr/>
        </p:nvSpPr>
        <p:spPr>
          <a:xfrm>
            <a:off x="5244047" y="2456844"/>
            <a:ext cx="536944" cy="536944"/>
          </a:xfrm>
          <a:prstGeom prst="donut">
            <a:avLst>
              <a:gd name="adj" fmla="val 106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00" name="CuadroTexto 299">
            <a:extLst>
              <a:ext uri="{FF2B5EF4-FFF2-40B4-BE49-F238E27FC236}">
                <a16:creationId xmlns:a16="http://schemas.microsoft.com/office/drawing/2014/main" id="{40F69010-FFC8-0E43-A939-B59312F79854}"/>
              </a:ext>
            </a:extLst>
          </p:cNvPr>
          <p:cNvSpPr txBox="1"/>
          <p:nvPr/>
        </p:nvSpPr>
        <p:spPr>
          <a:xfrm>
            <a:off x="5012620" y="3722053"/>
            <a:ext cx="903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Escolar1 Regular1" pitchFamily="2" charset="0"/>
              </a:rPr>
              <a:t>Rebeca</a:t>
            </a:r>
          </a:p>
        </p:txBody>
      </p:sp>
      <p:pic>
        <p:nvPicPr>
          <p:cNvPr id="302" name="Imagen 301">
            <a:extLst>
              <a:ext uri="{FF2B5EF4-FFF2-40B4-BE49-F238E27FC236}">
                <a16:creationId xmlns:a16="http://schemas.microsoft.com/office/drawing/2014/main" id="{F684B612-7E73-9F48-9BD4-6953450E3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01287">
            <a:off x="5981529" y="2456844"/>
            <a:ext cx="1217481" cy="1217481"/>
          </a:xfrm>
          <a:prstGeom prst="rect">
            <a:avLst/>
          </a:prstGeom>
        </p:spPr>
      </p:pic>
      <p:pic>
        <p:nvPicPr>
          <p:cNvPr id="303" name="Imagen 302">
            <a:extLst>
              <a:ext uri="{FF2B5EF4-FFF2-40B4-BE49-F238E27FC236}">
                <a16:creationId xmlns:a16="http://schemas.microsoft.com/office/drawing/2014/main" id="{3A8A4D82-52A4-E144-A3F2-2DE200FAFAC8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6374836" y="2567239"/>
            <a:ext cx="389922" cy="389922"/>
          </a:xfrm>
          <a:prstGeom prst="rect">
            <a:avLst/>
          </a:prstGeom>
        </p:spPr>
      </p:pic>
      <p:sp>
        <p:nvSpPr>
          <p:cNvPr id="304" name="Anillo 303">
            <a:extLst>
              <a:ext uri="{FF2B5EF4-FFF2-40B4-BE49-F238E27FC236}">
                <a16:creationId xmlns:a16="http://schemas.microsoft.com/office/drawing/2014/main" id="{F4844FE6-896F-8942-B62C-1A84DAD99CED}"/>
              </a:ext>
            </a:extLst>
          </p:cNvPr>
          <p:cNvSpPr/>
          <p:nvPr/>
        </p:nvSpPr>
        <p:spPr>
          <a:xfrm>
            <a:off x="6321797" y="2507376"/>
            <a:ext cx="536944" cy="536944"/>
          </a:xfrm>
          <a:prstGeom prst="donut">
            <a:avLst>
              <a:gd name="adj" fmla="val 106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05" name="CuadroTexto 304">
            <a:extLst>
              <a:ext uri="{FF2B5EF4-FFF2-40B4-BE49-F238E27FC236}">
                <a16:creationId xmlns:a16="http://schemas.microsoft.com/office/drawing/2014/main" id="{982CA1C1-F538-6B47-A75F-FEB919B7D96C}"/>
              </a:ext>
            </a:extLst>
          </p:cNvPr>
          <p:cNvSpPr txBox="1"/>
          <p:nvPr/>
        </p:nvSpPr>
        <p:spPr>
          <a:xfrm>
            <a:off x="6090370" y="3772585"/>
            <a:ext cx="903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Escolar1 Regular1" pitchFamily="2" charset="0"/>
              </a:rPr>
              <a:t>Sonia</a:t>
            </a:r>
          </a:p>
        </p:txBody>
      </p:sp>
      <p:pic>
        <p:nvPicPr>
          <p:cNvPr id="307" name="Imagen 306">
            <a:extLst>
              <a:ext uri="{FF2B5EF4-FFF2-40B4-BE49-F238E27FC236}">
                <a16:creationId xmlns:a16="http://schemas.microsoft.com/office/drawing/2014/main" id="{F875AFAC-D716-FB42-B10E-52B167837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01287">
            <a:off x="7040826" y="2462540"/>
            <a:ext cx="1217481" cy="1217481"/>
          </a:xfrm>
          <a:prstGeom prst="rect">
            <a:avLst/>
          </a:prstGeom>
        </p:spPr>
      </p:pic>
      <p:pic>
        <p:nvPicPr>
          <p:cNvPr id="308" name="Imagen 307">
            <a:extLst>
              <a:ext uri="{FF2B5EF4-FFF2-40B4-BE49-F238E27FC236}">
                <a16:creationId xmlns:a16="http://schemas.microsoft.com/office/drawing/2014/main" id="{274B7F55-5CAB-E646-825A-DB6B84B884DD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7434133" y="2572935"/>
            <a:ext cx="389922" cy="389922"/>
          </a:xfrm>
          <a:prstGeom prst="rect">
            <a:avLst/>
          </a:prstGeom>
        </p:spPr>
      </p:pic>
      <p:sp>
        <p:nvSpPr>
          <p:cNvPr id="309" name="Anillo 308">
            <a:extLst>
              <a:ext uri="{FF2B5EF4-FFF2-40B4-BE49-F238E27FC236}">
                <a16:creationId xmlns:a16="http://schemas.microsoft.com/office/drawing/2014/main" id="{C39D9C33-D343-E24C-B5BC-34EE13DA033F}"/>
              </a:ext>
            </a:extLst>
          </p:cNvPr>
          <p:cNvSpPr/>
          <p:nvPr/>
        </p:nvSpPr>
        <p:spPr>
          <a:xfrm>
            <a:off x="7381094" y="2513072"/>
            <a:ext cx="536944" cy="536944"/>
          </a:xfrm>
          <a:prstGeom prst="donut">
            <a:avLst>
              <a:gd name="adj" fmla="val 106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10" name="CuadroTexto 309">
            <a:extLst>
              <a:ext uri="{FF2B5EF4-FFF2-40B4-BE49-F238E27FC236}">
                <a16:creationId xmlns:a16="http://schemas.microsoft.com/office/drawing/2014/main" id="{41CCBC6F-6214-AB47-A3EB-C82115E0BB34}"/>
              </a:ext>
            </a:extLst>
          </p:cNvPr>
          <p:cNvSpPr txBox="1"/>
          <p:nvPr/>
        </p:nvSpPr>
        <p:spPr>
          <a:xfrm>
            <a:off x="7149667" y="3778281"/>
            <a:ext cx="903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Escolar1 Regular1" pitchFamily="2" charset="0"/>
              </a:rPr>
              <a:t>Ángela</a:t>
            </a:r>
          </a:p>
        </p:txBody>
      </p:sp>
      <p:pic>
        <p:nvPicPr>
          <p:cNvPr id="312" name="Imagen 311">
            <a:extLst>
              <a:ext uri="{FF2B5EF4-FFF2-40B4-BE49-F238E27FC236}">
                <a16:creationId xmlns:a16="http://schemas.microsoft.com/office/drawing/2014/main" id="{F73CDB0E-2CE9-224F-B552-0E899E31F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01287">
            <a:off x="8144544" y="2456844"/>
            <a:ext cx="1217481" cy="1217481"/>
          </a:xfrm>
          <a:prstGeom prst="rect">
            <a:avLst/>
          </a:prstGeom>
        </p:spPr>
      </p:pic>
      <p:pic>
        <p:nvPicPr>
          <p:cNvPr id="313" name="Imagen 312">
            <a:extLst>
              <a:ext uri="{FF2B5EF4-FFF2-40B4-BE49-F238E27FC236}">
                <a16:creationId xmlns:a16="http://schemas.microsoft.com/office/drawing/2014/main" id="{2B8377C0-2331-B24C-AF03-42A896932EBD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8537851" y="2567239"/>
            <a:ext cx="389922" cy="389922"/>
          </a:xfrm>
          <a:prstGeom prst="rect">
            <a:avLst/>
          </a:prstGeom>
        </p:spPr>
      </p:pic>
      <p:sp>
        <p:nvSpPr>
          <p:cNvPr id="314" name="Anillo 313">
            <a:extLst>
              <a:ext uri="{FF2B5EF4-FFF2-40B4-BE49-F238E27FC236}">
                <a16:creationId xmlns:a16="http://schemas.microsoft.com/office/drawing/2014/main" id="{E00421D5-3FFD-A542-89D1-1FA037B5E81C}"/>
              </a:ext>
            </a:extLst>
          </p:cNvPr>
          <p:cNvSpPr/>
          <p:nvPr/>
        </p:nvSpPr>
        <p:spPr>
          <a:xfrm>
            <a:off x="8484812" y="2507376"/>
            <a:ext cx="536944" cy="536944"/>
          </a:xfrm>
          <a:prstGeom prst="donut">
            <a:avLst>
              <a:gd name="adj" fmla="val 106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15" name="CuadroTexto 314">
            <a:extLst>
              <a:ext uri="{FF2B5EF4-FFF2-40B4-BE49-F238E27FC236}">
                <a16:creationId xmlns:a16="http://schemas.microsoft.com/office/drawing/2014/main" id="{8F628B4D-6CB1-394F-8EF8-048876E35EB4}"/>
              </a:ext>
            </a:extLst>
          </p:cNvPr>
          <p:cNvSpPr txBox="1"/>
          <p:nvPr/>
        </p:nvSpPr>
        <p:spPr>
          <a:xfrm>
            <a:off x="8253385" y="3772585"/>
            <a:ext cx="903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Escolar1 Regular1" pitchFamily="2" charset="0"/>
              </a:rPr>
              <a:t>Clara</a:t>
            </a:r>
          </a:p>
        </p:txBody>
      </p:sp>
      <p:pic>
        <p:nvPicPr>
          <p:cNvPr id="317" name="Imagen 316">
            <a:extLst>
              <a:ext uri="{FF2B5EF4-FFF2-40B4-BE49-F238E27FC236}">
                <a16:creationId xmlns:a16="http://schemas.microsoft.com/office/drawing/2014/main" id="{A8DA4D76-F66E-9949-9E95-65B062B16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01287">
            <a:off x="573719" y="4357778"/>
            <a:ext cx="1217481" cy="1217481"/>
          </a:xfrm>
          <a:prstGeom prst="rect">
            <a:avLst/>
          </a:prstGeom>
        </p:spPr>
      </p:pic>
      <p:pic>
        <p:nvPicPr>
          <p:cNvPr id="318" name="Imagen 317">
            <a:extLst>
              <a:ext uri="{FF2B5EF4-FFF2-40B4-BE49-F238E27FC236}">
                <a16:creationId xmlns:a16="http://schemas.microsoft.com/office/drawing/2014/main" id="{1703535D-0A7E-5A42-B92D-506CA3D6EB29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967026" y="4468173"/>
            <a:ext cx="389922" cy="389922"/>
          </a:xfrm>
          <a:prstGeom prst="rect">
            <a:avLst/>
          </a:prstGeom>
        </p:spPr>
      </p:pic>
      <p:sp>
        <p:nvSpPr>
          <p:cNvPr id="319" name="Anillo 318">
            <a:extLst>
              <a:ext uri="{FF2B5EF4-FFF2-40B4-BE49-F238E27FC236}">
                <a16:creationId xmlns:a16="http://schemas.microsoft.com/office/drawing/2014/main" id="{BEB7813A-24A1-6443-82AA-13D766A8A63C}"/>
              </a:ext>
            </a:extLst>
          </p:cNvPr>
          <p:cNvSpPr/>
          <p:nvPr/>
        </p:nvSpPr>
        <p:spPr>
          <a:xfrm>
            <a:off x="913987" y="4408310"/>
            <a:ext cx="536944" cy="536944"/>
          </a:xfrm>
          <a:prstGeom prst="donut">
            <a:avLst>
              <a:gd name="adj" fmla="val 106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20" name="CuadroTexto 319">
            <a:extLst>
              <a:ext uri="{FF2B5EF4-FFF2-40B4-BE49-F238E27FC236}">
                <a16:creationId xmlns:a16="http://schemas.microsoft.com/office/drawing/2014/main" id="{E837DDD6-F0E3-4249-9FE5-EE42641CFFAD}"/>
              </a:ext>
            </a:extLst>
          </p:cNvPr>
          <p:cNvSpPr txBox="1"/>
          <p:nvPr/>
        </p:nvSpPr>
        <p:spPr>
          <a:xfrm>
            <a:off x="682560" y="5673519"/>
            <a:ext cx="903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Escolar1 Regular1" pitchFamily="2" charset="0"/>
              </a:rPr>
              <a:t>Alfonso</a:t>
            </a:r>
          </a:p>
        </p:txBody>
      </p:sp>
      <p:pic>
        <p:nvPicPr>
          <p:cNvPr id="322" name="Imagen 321">
            <a:extLst>
              <a:ext uri="{FF2B5EF4-FFF2-40B4-BE49-F238E27FC236}">
                <a16:creationId xmlns:a16="http://schemas.microsoft.com/office/drawing/2014/main" id="{FA2234EE-098D-154C-84AD-5812BF1C6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01287">
            <a:off x="1677437" y="4352082"/>
            <a:ext cx="1217481" cy="1217481"/>
          </a:xfrm>
          <a:prstGeom prst="rect">
            <a:avLst/>
          </a:prstGeom>
        </p:spPr>
      </p:pic>
      <p:pic>
        <p:nvPicPr>
          <p:cNvPr id="323" name="Imagen 322">
            <a:extLst>
              <a:ext uri="{FF2B5EF4-FFF2-40B4-BE49-F238E27FC236}">
                <a16:creationId xmlns:a16="http://schemas.microsoft.com/office/drawing/2014/main" id="{A3313480-EFA7-9E42-800D-6E5672814976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2070744" y="4462477"/>
            <a:ext cx="389922" cy="389922"/>
          </a:xfrm>
          <a:prstGeom prst="rect">
            <a:avLst/>
          </a:prstGeom>
        </p:spPr>
      </p:pic>
      <p:sp>
        <p:nvSpPr>
          <p:cNvPr id="324" name="Anillo 323">
            <a:extLst>
              <a:ext uri="{FF2B5EF4-FFF2-40B4-BE49-F238E27FC236}">
                <a16:creationId xmlns:a16="http://schemas.microsoft.com/office/drawing/2014/main" id="{3CAB447E-76E4-DE49-9C60-1C61FA5329E3}"/>
              </a:ext>
            </a:extLst>
          </p:cNvPr>
          <p:cNvSpPr/>
          <p:nvPr/>
        </p:nvSpPr>
        <p:spPr>
          <a:xfrm>
            <a:off x="2017705" y="4402614"/>
            <a:ext cx="536944" cy="536944"/>
          </a:xfrm>
          <a:prstGeom prst="donut">
            <a:avLst>
              <a:gd name="adj" fmla="val 106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25" name="CuadroTexto 324">
            <a:extLst>
              <a:ext uri="{FF2B5EF4-FFF2-40B4-BE49-F238E27FC236}">
                <a16:creationId xmlns:a16="http://schemas.microsoft.com/office/drawing/2014/main" id="{7EE8E469-C802-A549-990D-855500B48A33}"/>
              </a:ext>
            </a:extLst>
          </p:cNvPr>
          <p:cNvSpPr txBox="1"/>
          <p:nvPr/>
        </p:nvSpPr>
        <p:spPr>
          <a:xfrm>
            <a:off x="1786278" y="5667823"/>
            <a:ext cx="903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Escolar1 Regular1" pitchFamily="2" charset="0"/>
              </a:rPr>
              <a:t>Federico</a:t>
            </a:r>
          </a:p>
        </p:txBody>
      </p:sp>
      <p:pic>
        <p:nvPicPr>
          <p:cNvPr id="327" name="Imagen 326">
            <a:extLst>
              <a:ext uri="{FF2B5EF4-FFF2-40B4-BE49-F238E27FC236}">
                <a16:creationId xmlns:a16="http://schemas.microsoft.com/office/drawing/2014/main" id="{996E2834-CA5C-7646-869F-5D0217858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01287">
            <a:off x="2755187" y="4402614"/>
            <a:ext cx="1217481" cy="1217481"/>
          </a:xfrm>
          <a:prstGeom prst="rect">
            <a:avLst/>
          </a:prstGeom>
        </p:spPr>
      </p:pic>
      <p:pic>
        <p:nvPicPr>
          <p:cNvPr id="328" name="Imagen 327">
            <a:extLst>
              <a:ext uri="{FF2B5EF4-FFF2-40B4-BE49-F238E27FC236}">
                <a16:creationId xmlns:a16="http://schemas.microsoft.com/office/drawing/2014/main" id="{9404C4B8-69E8-0A46-A0B2-B015F4D49668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/>
          <a:stretch/>
        </p:blipFill>
        <p:spPr>
          <a:xfrm>
            <a:off x="3148494" y="4513009"/>
            <a:ext cx="389922" cy="389922"/>
          </a:xfrm>
          <a:prstGeom prst="rect">
            <a:avLst/>
          </a:prstGeom>
        </p:spPr>
      </p:pic>
      <p:sp>
        <p:nvSpPr>
          <p:cNvPr id="329" name="Anillo 328">
            <a:extLst>
              <a:ext uri="{FF2B5EF4-FFF2-40B4-BE49-F238E27FC236}">
                <a16:creationId xmlns:a16="http://schemas.microsoft.com/office/drawing/2014/main" id="{0789BF78-3E8E-5140-BA2B-6F4D544E56D7}"/>
              </a:ext>
            </a:extLst>
          </p:cNvPr>
          <p:cNvSpPr/>
          <p:nvPr/>
        </p:nvSpPr>
        <p:spPr>
          <a:xfrm>
            <a:off x="3095455" y="4453146"/>
            <a:ext cx="536944" cy="536944"/>
          </a:xfrm>
          <a:prstGeom prst="donut">
            <a:avLst>
              <a:gd name="adj" fmla="val 106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30" name="CuadroTexto 329">
            <a:extLst>
              <a:ext uri="{FF2B5EF4-FFF2-40B4-BE49-F238E27FC236}">
                <a16:creationId xmlns:a16="http://schemas.microsoft.com/office/drawing/2014/main" id="{02B27BFF-7FAD-4B41-9C58-8B9AB5435CDE}"/>
              </a:ext>
            </a:extLst>
          </p:cNvPr>
          <p:cNvSpPr txBox="1"/>
          <p:nvPr/>
        </p:nvSpPr>
        <p:spPr>
          <a:xfrm>
            <a:off x="2864028" y="5718355"/>
            <a:ext cx="903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Escolar1 Regular1" pitchFamily="2" charset="0"/>
              </a:rPr>
              <a:t>Merche</a:t>
            </a:r>
          </a:p>
        </p:txBody>
      </p:sp>
      <p:pic>
        <p:nvPicPr>
          <p:cNvPr id="332" name="Imagen 331">
            <a:extLst>
              <a:ext uri="{FF2B5EF4-FFF2-40B4-BE49-F238E27FC236}">
                <a16:creationId xmlns:a16="http://schemas.microsoft.com/office/drawing/2014/main" id="{D14347A6-817F-4043-B6CD-6C8C1C683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01287">
            <a:off x="3795139" y="4408310"/>
            <a:ext cx="1217481" cy="1217481"/>
          </a:xfrm>
          <a:prstGeom prst="rect">
            <a:avLst/>
          </a:prstGeom>
        </p:spPr>
      </p:pic>
      <p:pic>
        <p:nvPicPr>
          <p:cNvPr id="333" name="Imagen 332">
            <a:extLst>
              <a:ext uri="{FF2B5EF4-FFF2-40B4-BE49-F238E27FC236}">
                <a16:creationId xmlns:a16="http://schemas.microsoft.com/office/drawing/2014/main" id="{2BAE5273-ACF8-6A46-B25F-3CFD5950055B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4188446" y="4518705"/>
            <a:ext cx="389922" cy="389922"/>
          </a:xfrm>
          <a:prstGeom prst="rect">
            <a:avLst/>
          </a:prstGeom>
        </p:spPr>
      </p:pic>
      <p:sp>
        <p:nvSpPr>
          <p:cNvPr id="334" name="Anillo 333">
            <a:extLst>
              <a:ext uri="{FF2B5EF4-FFF2-40B4-BE49-F238E27FC236}">
                <a16:creationId xmlns:a16="http://schemas.microsoft.com/office/drawing/2014/main" id="{719361AA-70F9-EF4E-85EA-8A5B9E42E1B6}"/>
              </a:ext>
            </a:extLst>
          </p:cNvPr>
          <p:cNvSpPr/>
          <p:nvPr/>
        </p:nvSpPr>
        <p:spPr>
          <a:xfrm>
            <a:off x="4135407" y="4458842"/>
            <a:ext cx="536944" cy="536944"/>
          </a:xfrm>
          <a:prstGeom prst="donut">
            <a:avLst>
              <a:gd name="adj" fmla="val 106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35" name="CuadroTexto 334">
            <a:extLst>
              <a:ext uri="{FF2B5EF4-FFF2-40B4-BE49-F238E27FC236}">
                <a16:creationId xmlns:a16="http://schemas.microsoft.com/office/drawing/2014/main" id="{5E4E58AE-CB3E-6B45-8FC7-B37C64CBA258}"/>
              </a:ext>
            </a:extLst>
          </p:cNvPr>
          <p:cNvSpPr txBox="1"/>
          <p:nvPr/>
        </p:nvSpPr>
        <p:spPr>
          <a:xfrm>
            <a:off x="3903980" y="5724051"/>
            <a:ext cx="903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Escolar1 Regular1" pitchFamily="2" charset="0"/>
              </a:rPr>
              <a:t>Isabel</a:t>
            </a:r>
          </a:p>
        </p:txBody>
      </p:sp>
      <p:pic>
        <p:nvPicPr>
          <p:cNvPr id="337" name="Imagen 336">
            <a:extLst>
              <a:ext uri="{FF2B5EF4-FFF2-40B4-BE49-F238E27FC236}">
                <a16:creationId xmlns:a16="http://schemas.microsoft.com/office/drawing/2014/main" id="{DA2291E2-3B02-9249-803C-6790A4147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01287">
            <a:off x="4898857" y="4402614"/>
            <a:ext cx="1217481" cy="1217481"/>
          </a:xfrm>
          <a:prstGeom prst="rect">
            <a:avLst/>
          </a:prstGeom>
        </p:spPr>
      </p:pic>
      <p:pic>
        <p:nvPicPr>
          <p:cNvPr id="338" name="Imagen 337">
            <a:extLst>
              <a:ext uri="{FF2B5EF4-FFF2-40B4-BE49-F238E27FC236}">
                <a16:creationId xmlns:a16="http://schemas.microsoft.com/office/drawing/2014/main" id="{42E37180-BF2E-2A44-AB4F-9B155397D622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/>
          <a:stretch/>
        </p:blipFill>
        <p:spPr>
          <a:xfrm>
            <a:off x="5292164" y="4513009"/>
            <a:ext cx="389922" cy="389922"/>
          </a:xfrm>
          <a:prstGeom prst="rect">
            <a:avLst/>
          </a:prstGeom>
        </p:spPr>
      </p:pic>
      <p:sp>
        <p:nvSpPr>
          <p:cNvPr id="339" name="Anillo 338">
            <a:extLst>
              <a:ext uri="{FF2B5EF4-FFF2-40B4-BE49-F238E27FC236}">
                <a16:creationId xmlns:a16="http://schemas.microsoft.com/office/drawing/2014/main" id="{9F58800D-FE7C-434D-8113-D0491AFE78FF}"/>
              </a:ext>
            </a:extLst>
          </p:cNvPr>
          <p:cNvSpPr/>
          <p:nvPr/>
        </p:nvSpPr>
        <p:spPr>
          <a:xfrm>
            <a:off x="5239125" y="4453146"/>
            <a:ext cx="536944" cy="536944"/>
          </a:xfrm>
          <a:prstGeom prst="donut">
            <a:avLst>
              <a:gd name="adj" fmla="val 106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40" name="CuadroTexto 339">
            <a:extLst>
              <a:ext uri="{FF2B5EF4-FFF2-40B4-BE49-F238E27FC236}">
                <a16:creationId xmlns:a16="http://schemas.microsoft.com/office/drawing/2014/main" id="{7C5DBEAF-207F-E344-8B2C-F76F649019DA}"/>
              </a:ext>
            </a:extLst>
          </p:cNvPr>
          <p:cNvSpPr txBox="1"/>
          <p:nvPr/>
        </p:nvSpPr>
        <p:spPr>
          <a:xfrm>
            <a:off x="5007698" y="5718355"/>
            <a:ext cx="903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Escolar1 Regular1" pitchFamily="2" charset="0"/>
              </a:rPr>
              <a:t>Julia</a:t>
            </a:r>
          </a:p>
        </p:txBody>
      </p:sp>
      <p:pic>
        <p:nvPicPr>
          <p:cNvPr id="342" name="Imagen 341">
            <a:extLst>
              <a:ext uri="{FF2B5EF4-FFF2-40B4-BE49-F238E27FC236}">
                <a16:creationId xmlns:a16="http://schemas.microsoft.com/office/drawing/2014/main" id="{959ACED1-69F5-C24D-BA5B-98B448C8C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01287">
            <a:off x="5976607" y="4453146"/>
            <a:ext cx="1217481" cy="1217481"/>
          </a:xfrm>
          <a:prstGeom prst="rect">
            <a:avLst/>
          </a:prstGeom>
        </p:spPr>
      </p:pic>
      <p:pic>
        <p:nvPicPr>
          <p:cNvPr id="343" name="Imagen 342">
            <a:extLst>
              <a:ext uri="{FF2B5EF4-FFF2-40B4-BE49-F238E27FC236}">
                <a16:creationId xmlns:a16="http://schemas.microsoft.com/office/drawing/2014/main" id="{BA114AE0-BA2C-DC46-9664-F82D648A834A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/>
          <a:stretch/>
        </p:blipFill>
        <p:spPr>
          <a:xfrm>
            <a:off x="6369914" y="4563541"/>
            <a:ext cx="389922" cy="389922"/>
          </a:xfrm>
          <a:prstGeom prst="rect">
            <a:avLst/>
          </a:prstGeom>
        </p:spPr>
      </p:pic>
      <p:sp>
        <p:nvSpPr>
          <p:cNvPr id="344" name="Anillo 343">
            <a:extLst>
              <a:ext uri="{FF2B5EF4-FFF2-40B4-BE49-F238E27FC236}">
                <a16:creationId xmlns:a16="http://schemas.microsoft.com/office/drawing/2014/main" id="{B479AE8D-C71E-0443-8958-368CC80A6BD9}"/>
              </a:ext>
            </a:extLst>
          </p:cNvPr>
          <p:cNvSpPr/>
          <p:nvPr/>
        </p:nvSpPr>
        <p:spPr>
          <a:xfrm>
            <a:off x="6316875" y="4503678"/>
            <a:ext cx="536944" cy="536944"/>
          </a:xfrm>
          <a:prstGeom prst="donut">
            <a:avLst>
              <a:gd name="adj" fmla="val 106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45" name="CuadroTexto 344">
            <a:extLst>
              <a:ext uri="{FF2B5EF4-FFF2-40B4-BE49-F238E27FC236}">
                <a16:creationId xmlns:a16="http://schemas.microsoft.com/office/drawing/2014/main" id="{F5E60686-596A-AC4E-86A1-E61365DFB5D2}"/>
              </a:ext>
            </a:extLst>
          </p:cNvPr>
          <p:cNvSpPr txBox="1"/>
          <p:nvPr/>
        </p:nvSpPr>
        <p:spPr>
          <a:xfrm>
            <a:off x="6085448" y="5768887"/>
            <a:ext cx="903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Escolar1 Regular1" pitchFamily="2" charset="0"/>
              </a:rPr>
              <a:t>Nuño</a:t>
            </a:r>
          </a:p>
        </p:txBody>
      </p:sp>
      <p:pic>
        <p:nvPicPr>
          <p:cNvPr id="347" name="Imagen 346">
            <a:extLst>
              <a:ext uri="{FF2B5EF4-FFF2-40B4-BE49-F238E27FC236}">
                <a16:creationId xmlns:a16="http://schemas.microsoft.com/office/drawing/2014/main" id="{B1A10A91-D638-654A-AB04-73E180AD8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01287">
            <a:off x="7035904" y="4458842"/>
            <a:ext cx="1217481" cy="1217481"/>
          </a:xfrm>
          <a:prstGeom prst="rect">
            <a:avLst/>
          </a:prstGeom>
        </p:spPr>
      </p:pic>
      <p:pic>
        <p:nvPicPr>
          <p:cNvPr id="348" name="Imagen 347">
            <a:extLst>
              <a:ext uri="{FF2B5EF4-FFF2-40B4-BE49-F238E27FC236}">
                <a16:creationId xmlns:a16="http://schemas.microsoft.com/office/drawing/2014/main" id="{6145850E-7FE6-9C4A-8E90-C9EDBF33E41F}"/>
              </a:ext>
            </a:extLst>
          </p:cNvPr>
          <p:cNvPicPr>
            <a:picLocks noChangeAspect="1"/>
          </p:cNvPicPr>
          <p:nvPr/>
        </p:nvPicPr>
        <p:blipFill>
          <a:blip r:embed="rId26"/>
          <a:srcRect/>
          <a:stretch/>
        </p:blipFill>
        <p:spPr>
          <a:xfrm>
            <a:off x="7429211" y="4569237"/>
            <a:ext cx="389922" cy="389922"/>
          </a:xfrm>
          <a:prstGeom prst="rect">
            <a:avLst/>
          </a:prstGeom>
        </p:spPr>
      </p:pic>
      <p:sp>
        <p:nvSpPr>
          <p:cNvPr id="349" name="Anillo 348">
            <a:extLst>
              <a:ext uri="{FF2B5EF4-FFF2-40B4-BE49-F238E27FC236}">
                <a16:creationId xmlns:a16="http://schemas.microsoft.com/office/drawing/2014/main" id="{FE0CDAB6-1066-ED48-9B17-CA05F90599B6}"/>
              </a:ext>
            </a:extLst>
          </p:cNvPr>
          <p:cNvSpPr/>
          <p:nvPr/>
        </p:nvSpPr>
        <p:spPr>
          <a:xfrm>
            <a:off x="7376172" y="4509374"/>
            <a:ext cx="536944" cy="536944"/>
          </a:xfrm>
          <a:prstGeom prst="donut">
            <a:avLst>
              <a:gd name="adj" fmla="val 106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50" name="CuadroTexto 349">
            <a:extLst>
              <a:ext uri="{FF2B5EF4-FFF2-40B4-BE49-F238E27FC236}">
                <a16:creationId xmlns:a16="http://schemas.microsoft.com/office/drawing/2014/main" id="{1A43C1D3-F7FC-6041-AB2D-DF1C6475FFCE}"/>
              </a:ext>
            </a:extLst>
          </p:cNvPr>
          <p:cNvSpPr txBox="1"/>
          <p:nvPr/>
        </p:nvSpPr>
        <p:spPr>
          <a:xfrm>
            <a:off x="7144745" y="5774583"/>
            <a:ext cx="903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Escolar1 Regular1" pitchFamily="2" charset="0"/>
              </a:rPr>
              <a:t>Diego</a:t>
            </a:r>
          </a:p>
        </p:txBody>
      </p:sp>
      <p:pic>
        <p:nvPicPr>
          <p:cNvPr id="352" name="Imagen 351">
            <a:extLst>
              <a:ext uri="{FF2B5EF4-FFF2-40B4-BE49-F238E27FC236}">
                <a16:creationId xmlns:a16="http://schemas.microsoft.com/office/drawing/2014/main" id="{2370BC95-BB49-2C44-8389-D4D49875D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01287">
            <a:off x="8139622" y="4453146"/>
            <a:ext cx="1217481" cy="1217481"/>
          </a:xfrm>
          <a:prstGeom prst="rect">
            <a:avLst/>
          </a:prstGeom>
        </p:spPr>
      </p:pic>
      <p:pic>
        <p:nvPicPr>
          <p:cNvPr id="353" name="Imagen 352">
            <a:extLst>
              <a:ext uri="{FF2B5EF4-FFF2-40B4-BE49-F238E27FC236}">
                <a16:creationId xmlns:a16="http://schemas.microsoft.com/office/drawing/2014/main" id="{EB022A49-B0BD-8041-8490-D69A7166D21F}"/>
              </a:ext>
            </a:extLst>
          </p:cNvPr>
          <p:cNvPicPr>
            <a:picLocks noChangeAspect="1"/>
          </p:cNvPicPr>
          <p:nvPr/>
        </p:nvPicPr>
        <p:blipFill>
          <a:blip r:embed="rId27"/>
          <a:srcRect/>
          <a:stretch/>
        </p:blipFill>
        <p:spPr>
          <a:xfrm>
            <a:off x="8532929" y="4563541"/>
            <a:ext cx="389922" cy="389922"/>
          </a:xfrm>
          <a:prstGeom prst="rect">
            <a:avLst/>
          </a:prstGeom>
        </p:spPr>
      </p:pic>
      <p:sp>
        <p:nvSpPr>
          <p:cNvPr id="354" name="Anillo 353">
            <a:extLst>
              <a:ext uri="{FF2B5EF4-FFF2-40B4-BE49-F238E27FC236}">
                <a16:creationId xmlns:a16="http://schemas.microsoft.com/office/drawing/2014/main" id="{676F179C-F70A-4149-9327-8C323CEC2C42}"/>
              </a:ext>
            </a:extLst>
          </p:cNvPr>
          <p:cNvSpPr/>
          <p:nvPr/>
        </p:nvSpPr>
        <p:spPr>
          <a:xfrm>
            <a:off x="8479890" y="4503678"/>
            <a:ext cx="536944" cy="536944"/>
          </a:xfrm>
          <a:prstGeom prst="donut">
            <a:avLst>
              <a:gd name="adj" fmla="val 106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55" name="CuadroTexto 354">
            <a:extLst>
              <a:ext uri="{FF2B5EF4-FFF2-40B4-BE49-F238E27FC236}">
                <a16:creationId xmlns:a16="http://schemas.microsoft.com/office/drawing/2014/main" id="{E2C9B1F6-D29A-C74A-A6AE-5BDDB09E2FAE}"/>
              </a:ext>
            </a:extLst>
          </p:cNvPr>
          <p:cNvSpPr txBox="1"/>
          <p:nvPr/>
        </p:nvSpPr>
        <p:spPr>
          <a:xfrm>
            <a:off x="8248463" y="5768887"/>
            <a:ext cx="903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Escolar1 Regular1" pitchFamily="2" charset="0"/>
              </a:rPr>
              <a:t>Pepe</a:t>
            </a:r>
          </a:p>
        </p:txBody>
      </p:sp>
    </p:spTree>
    <p:extLst>
      <p:ext uri="{BB962C8B-B14F-4D97-AF65-F5344CB8AC3E}">
        <p14:creationId xmlns:p14="http://schemas.microsoft.com/office/powerpoint/2010/main" val="38382901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58</Words>
  <Application>Microsoft Macintosh PowerPoint</Application>
  <PresentationFormat>A4 (210 x 297 mm)</PresentationFormat>
  <Paragraphs>50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Escolar1 Regular1</vt:lpstr>
      <vt:lpstr>KG All of Me</vt:lpstr>
      <vt:lpstr>KG Inimitable Original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Caldas</dc:creator>
  <cp:lastModifiedBy>Laura Caldas</cp:lastModifiedBy>
  <cp:revision>4</cp:revision>
  <dcterms:created xsi:type="dcterms:W3CDTF">2020-05-29T16:16:16Z</dcterms:created>
  <dcterms:modified xsi:type="dcterms:W3CDTF">2020-05-29T16:54:56Z</dcterms:modified>
</cp:coreProperties>
</file>