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9CD2E-EBFD-4D74-9D4E-8BD2EC505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93EF53-0E98-4220-B4E1-E959532ED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D95935-21D1-4334-86C8-5C118009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CE6B26-7E4B-4C40-A46B-A407D037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81FC0E-0E71-4BF7-A54E-252EB93C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54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28999-8452-4ADE-9646-6074C6CCB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D145FF-9E7B-4D68-94B1-3197D373D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DA225A-C465-4308-AABB-FB33482A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6F0C1-3BC1-45A4-9983-8D4B7D29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3E3977-4720-40FF-A054-E79B26937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5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3CC42F-07CF-4B4A-8A70-661927688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BA5DCE-E0D7-4B3C-8EC3-ABF77C8B6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3942DF-1576-4BCE-8E4F-73E911BC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B44658-6092-4A99-A1AF-30CC6EE5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4EC21-7989-43E4-A441-9434324F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089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FC78B-BCBB-4201-A707-98B87F9D1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29A47D-9C35-4C70-BC1D-294114209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951333-1E28-4E41-BD19-461D2333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E89FAE-FC12-4364-BBB9-5AB290A0C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D185F8-3A9F-4DC6-9259-CAED1FEE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0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915E3-8394-48AF-B46A-0D2FBEF4D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B3DF82-18A3-46A3-8FFC-78C4FF8E7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11D2F8-68FC-450B-B853-535B53C9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00455E-564D-4D21-A9BC-8E16BAE3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CE5F2-5378-473F-9587-C6A7AF78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58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BADA1-D84F-488F-B3F4-9AB74AF2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C23235-AEC7-4796-870E-CC6C8BF79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98BE43-3581-4C2F-8D0B-6B8BFA6E6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FC9606-2BE5-467D-A39E-29D8297A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C3E088-6D01-4726-B680-0E5A11D43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F2EAB2-41AA-4D89-B8DC-358DC5E2A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98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EB56C-3551-4C76-A37F-B820EBD6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F590B8-E0F5-42B4-B969-B794F441D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7B87FD-8B66-4923-9E38-83FBC4216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56F5FB6-EDEB-44EB-9919-072B80768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817C742-B16D-4A17-A7D1-4C39E2FEF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3F8618D-96E5-4E34-A867-21AC6647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5B9069-2108-41D1-8933-E227167F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BCAE9F-F506-4912-9DEF-336A6F9D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63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D878F3-C283-4D4F-832A-72FF997F0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1A60A6-BA2A-433C-8A6B-BB4809FA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2E1612-9F1E-4169-9FFF-3BCF2CA3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BF9EFF-13D2-44DE-8181-95263FE8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50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0641FC-34DD-4E19-AA2B-16C46E30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FFD179-3021-4CE6-A379-259A997B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E484CF-3C9E-4CA8-80EA-02E84C02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51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4A18E-3CA1-47C6-BA2C-A1E84103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CE4F62-3D60-4295-A8A1-A4EC4040C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174838-733C-484D-95C4-CC55FA9D7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EBEE49-CF0F-442D-9107-E0042B01D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9264C9-13E8-49CF-80DA-8C4D3EBD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F6BC4B-3629-43D8-97AA-EB52AF552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34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7729C-A751-4E93-B036-AA131BA79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AF0B2F-2B37-4AA0-8D1E-CACB0D422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D69F2D-43E8-4C16-A84D-2D016B746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36397D-F421-4734-9BD0-AFAF5189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6648CA-9164-45F6-82B0-2A8FD38D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40E436-A5F3-4FEB-ADAD-0837E6466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70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3FBB9E-ADEB-440B-BF89-8C0B815A3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C70491-5664-4FD8-A933-ECA46CFF6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4267F1-9A57-4090-9315-D755B0532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93460-6762-418A-9D52-DD26F21FB7B3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095AEA-D3DA-4140-B669-5F5734343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DC566-4322-4FD5-B711-179DBC3F2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F2EB3-8BE7-45DC-8AC5-2C5533B5D8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78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3D45B56-3924-45D9-A6D2-50B300A40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3" r="2077" b="-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33C923E-DBBB-4CB9-8796-0E4CAB3EA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609" y="1671002"/>
            <a:ext cx="9144000" cy="2900518"/>
          </a:xfrm>
        </p:spPr>
        <p:txBody>
          <a:bodyPr>
            <a:normAutofit/>
          </a:bodyPr>
          <a:lstStyle/>
          <a:p>
            <a:r>
              <a:rPr lang="es-ES" sz="9600" dirty="0">
                <a:solidFill>
                  <a:srgbClr val="FFFFFF"/>
                </a:solidFill>
                <a:latin typeface="Play Day - Personal Use" pitchFamily="50" charset="0"/>
              </a:rPr>
              <a:t>Enseñar es dejar huella en la vida de una persona</a:t>
            </a:r>
          </a:p>
        </p:txBody>
      </p:sp>
    </p:spTree>
    <p:extLst>
      <p:ext uri="{BB962C8B-B14F-4D97-AF65-F5344CB8AC3E}">
        <p14:creationId xmlns:p14="http://schemas.microsoft.com/office/powerpoint/2010/main" val="3208520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Play Day - Personal Use</vt:lpstr>
      <vt:lpstr>Tema de Office</vt:lpstr>
      <vt:lpstr>Enseñar es dejar huella en la vida de una persona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Enseñar es dejar huella en la vida de una persona</dc:title>
  <dc:creator>Blanca</dc:creator>
  <cp:lastModifiedBy>Blanca</cp:lastModifiedBy>
  <cp:revision>1</cp:revision>
  <dcterms:created xsi:type="dcterms:W3CDTF">2020-05-20T15:44:59Z</dcterms:created>
  <dcterms:modified xsi:type="dcterms:W3CDTF">2020-05-20T15:45:23Z</dcterms:modified>
</cp:coreProperties>
</file>