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648C26-7815-F243-A738-33B8F5B09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FB5B1D-75E5-5547-8AD5-EE5901778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14310-092B-394A-BE94-1792E465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CFF5D0-F70D-D646-BBCA-EDCC30ED7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48CF02-7829-6848-9502-C4E0D10F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43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74AEC-7636-C847-8A20-C7038D184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C9143C-18CA-DF4C-977F-36A7F3BD8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D30A58-5843-2248-9B13-26CBF5A90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0D44A3-88D8-8047-8B37-AD9F921D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279FD1-17AD-0A40-A186-F2956E993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31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A1DA23-44C9-924B-810C-486E44EFD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FF7D6D-FD5E-214C-8309-92C870ACF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3236DF-454F-8D48-9319-C8360B96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08071-C703-DE48-BAC1-6AD5E796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954312-06C8-344B-AD7D-9548087B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1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F75E69-5EE1-E649-9DCD-BF5CF6910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E614CF-ED45-3948-94E6-5337AB260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16900D-07C6-0E4C-A21B-4921B6C1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13159C-9F9C-674F-B913-13DDFF945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33BE01-5706-2142-B7A2-6574502F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423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54D2F8-02B9-C348-B53A-1B7507605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765D1-D436-CE4F-99A0-A2232B710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2B0C35-D152-224B-9C82-0844117F3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8180DC-8546-4D43-B5BD-2993F02E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6078C9-0096-BC4E-9C4F-7E84D496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442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0B627-5B7C-7E4A-B1FA-684EF7185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57300D-FE72-8748-B64D-74CEBA93A2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80F535-6F9E-944E-BD1D-4881F5B30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E26E2B-4954-CC41-9033-4EFA0671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5992E2-059C-8F4A-BFB0-E9AC56F7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803DC6-FC60-9644-A606-7E87C1EAA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37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D7A98-EA1F-424C-82ED-5111B6408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753935-931C-6447-B1C6-E3DCFC346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9631B7-C915-2D41-B3F8-8E344E535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AE4A195-CAC3-2D4D-89ED-BCC6ECB2F0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A13BD4-069D-7340-97F0-55AF59904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1806CCF-047F-864B-8670-BAF6F649C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3832461-377B-4642-8BBA-1F8A5603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6B8338-E28F-1840-B937-FCE63F47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220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42FCA8-37D4-6146-A567-5697FF03D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42E4FE-32C6-E84A-A671-D21D3F61B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2CEAFA-F2CC-734C-8B77-450F9DF9D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E0FDB21-2BFF-A54B-856A-CA11B5F0D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56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20E1F01-9DC7-BB42-9A5D-4DA94229F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1FD4E1-119F-EB4D-AD87-EF2E74B4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AE862FB-4F0E-A141-8DC4-339E8297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33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168163-4067-E344-99EC-2105234B8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3F26BF-446D-DB40-9DEA-6CA3000D0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AAE5B2-37B6-3D41-A514-B4C3B451F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43661E-45E3-7846-A558-85A4702ED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15978B-CD9B-5145-9B88-B34389A6F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06C935-510D-7C44-A088-B81061BC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47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01FCD-7587-AE44-AE26-922A6D0CD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53C141-D115-AF4A-8AE3-D9C7F98F5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4EC7C9-E9B7-064C-BD23-6AD48A591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A1C942-31F2-5A49-990A-2064854E5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8FAC0E-DF37-C04D-A61E-CDEAD42C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AA372F-0A0A-EB45-B13D-B78B244AB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48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D7DE85-6A0A-6247-8302-C137CAF19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B02F01-8422-F145-856E-871D33608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1FFCF4-9C0A-7146-BE02-7C3C92D5A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A3D0D-B818-0047-85A5-CAD134624888}" type="datetimeFigureOut">
              <a:rPr lang="es-ES" smtClean="0"/>
              <a:t>28/5/20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38E4C4-7181-574A-B609-F55F59827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2E16-CD2F-2649-992C-42B232A1B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A9FFC-8CF2-E748-9A1E-1FA0121472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25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954A6-07FC-8E49-AA4B-5F2108FDE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0124" y="2541259"/>
            <a:ext cx="9144000" cy="2514217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>
                <a:latin typeface="Uniform" pitchFamily="2" charset="0"/>
              </a:rPr>
              <a:t>“</a:t>
            </a:r>
            <a:r>
              <a:rPr lang="es-ES" sz="8900" b="1" dirty="0">
                <a:latin typeface="Uniform" pitchFamily="2" charset="0"/>
              </a:rPr>
              <a:t>LA EDUCACIÓN</a:t>
            </a:r>
            <a:br>
              <a:rPr lang="es-ES" dirty="0">
                <a:latin typeface="Uniform" pitchFamily="2" charset="0"/>
              </a:rPr>
            </a:br>
            <a:r>
              <a:rPr lang="es-ES" sz="4900" dirty="0">
                <a:latin typeface="Chiller" panose="020F0502020204030204" pitchFamily="34" charset="0"/>
                <a:cs typeface="Chiller" panose="020F0502020204030204" pitchFamily="34" charset="0"/>
              </a:rPr>
              <a:t>ES EL ARMA MÁS PODEROSA PARA</a:t>
            </a:r>
            <a:br>
              <a:rPr lang="es-ES" dirty="0">
                <a:latin typeface="Uniform" pitchFamily="2" charset="0"/>
              </a:rPr>
            </a:br>
            <a:r>
              <a:rPr lang="es-ES" sz="4900" dirty="0">
                <a:latin typeface="Hello" pitchFamily="2" charset="0"/>
              </a:rPr>
              <a:t>cambiar el mundo</a:t>
            </a:r>
            <a:r>
              <a:rPr lang="es-ES" dirty="0">
                <a:latin typeface="Uniform" pitchFamily="2" charset="0"/>
              </a:rPr>
              <a:t>”</a:t>
            </a:r>
            <a:br>
              <a:rPr lang="es-ES" dirty="0">
                <a:latin typeface="Uniform" pitchFamily="2" charset="0"/>
              </a:rPr>
            </a:br>
            <a:br>
              <a:rPr lang="es-ES" dirty="0">
                <a:latin typeface="Uniform" pitchFamily="2" charset="0"/>
              </a:rPr>
            </a:br>
            <a:r>
              <a:rPr lang="es-ES" sz="2000" dirty="0">
                <a:solidFill>
                  <a:srgbClr val="7030A0"/>
                </a:solidFill>
                <a:latin typeface="Uniform" pitchFamily="2" charset="0"/>
              </a:rPr>
              <a:t>NELSON MANDELA</a:t>
            </a:r>
          </a:p>
        </p:txBody>
      </p:sp>
    </p:spTree>
    <p:extLst>
      <p:ext uri="{BB962C8B-B14F-4D97-AF65-F5344CB8AC3E}">
        <p14:creationId xmlns:p14="http://schemas.microsoft.com/office/powerpoint/2010/main" val="24721876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Macintosh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Chiller</vt:lpstr>
      <vt:lpstr>Hello</vt:lpstr>
      <vt:lpstr>Uniform</vt:lpstr>
      <vt:lpstr>Tema de Office</vt:lpstr>
      <vt:lpstr>“LA EDUCACIÓN ES EL ARMA MÁS PODEROSA PARA cambiar el mundo”  NELSON MANDELA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“LA EDUCACIÓN ES EL ARMA MÁS PODEROSA PARA cambiar el mundo”  NELSON MANDELA</dc:title>
  <dc:creator>fatima rodriguez</dc:creator>
  <cp:lastModifiedBy>fatima rodriguez</cp:lastModifiedBy>
  <cp:revision>1</cp:revision>
  <dcterms:created xsi:type="dcterms:W3CDTF">2020-05-28T14:11:56Z</dcterms:created>
  <dcterms:modified xsi:type="dcterms:W3CDTF">2020-05-28T14:15:59Z</dcterms:modified>
</cp:coreProperties>
</file>