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77"/>
  </p:normalViewPr>
  <p:slideViewPr>
    <p:cSldViewPr snapToGrid="0" snapToObjects="1">
      <p:cViewPr>
        <p:scale>
          <a:sx n="79" d="100"/>
          <a:sy n="79" d="100"/>
        </p:scale>
        <p:origin x="196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1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00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20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06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11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99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84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38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48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88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E4743-A410-A140-94A9-F6219C495CF2}" type="datetimeFigureOut">
              <a:rPr lang="es-ES" smtClean="0"/>
              <a:t>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151E-5C83-4B4C-8341-FF330296C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91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1DDA2E6C-576F-F340-9910-8F702D1A6315}"/>
              </a:ext>
            </a:extLst>
          </p:cNvPr>
          <p:cNvSpPr/>
          <p:nvPr/>
        </p:nvSpPr>
        <p:spPr>
          <a:xfrm>
            <a:off x="0" y="382152"/>
            <a:ext cx="6858000" cy="649110"/>
          </a:xfrm>
          <a:prstGeom prst="rect">
            <a:avLst/>
          </a:pr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3E01B8D-F589-BD4B-B47A-03E76F8EC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7" y="268080"/>
            <a:ext cx="877253" cy="87725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0FF766A-5ED9-6444-88EE-FACBFBDC9348}"/>
              </a:ext>
            </a:extLst>
          </p:cNvPr>
          <p:cNvSpPr txBox="1"/>
          <p:nvPr/>
        </p:nvSpPr>
        <p:spPr>
          <a:xfrm>
            <a:off x="0" y="429708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All of Me" panose="02000000000000000000" pitchFamily="2" charset="77"/>
              </a:rPr>
              <a:t>QUÉDATE A DORMIR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M-CLAN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AE8F88EC-4B11-F04A-9155-944D2A05B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047791"/>
              </p:ext>
            </p:extLst>
          </p:nvPr>
        </p:nvGraphicFramePr>
        <p:xfrm>
          <a:off x="283028" y="1719943"/>
          <a:ext cx="6291944" cy="3559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986">
                  <a:extLst>
                    <a:ext uri="{9D8B030D-6E8A-4147-A177-3AD203B41FA5}">
                      <a16:colId xmlns:a16="http://schemas.microsoft.com/office/drawing/2014/main" val="4261285483"/>
                    </a:ext>
                  </a:extLst>
                </a:gridCol>
                <a:gridCol w="1572986">
                  <a:extLst>
                    <a:ext uri="{9D8B030D-6E8A-4147-A177-3AD203B41FA5}">
                      <a16:colId xmlns:a16="http://schemas.microsoft.com/office/drawing/2014/main" val="3092759192"/>
                    </a:ext>
                  </a:extLst>
                </a:gridCol>
                <a:gridCol w="1572986">
                  <a:extLst>
                    <a:ext uri="{9D8B030D-6E8A-4147-A177-3AD203B41FA5}">
                      <a16:colId xmlns:a16="http://schemas.microsoft.com/office/drawing/2014/main" val="3287416387"/>
                    </a:ext>
                  </a:extLst>
                </a:gridCol>
                <a:gridCol w="1572986">
                  <a:extLst>
                    <a:ext uri="{9D8B030D-6E8A-4147-A177-3AD203B41FA5}">
                      <a16:colId xmlns:a16="http://schemas.microsoft.com/office/drawing/2014/main" val="4027696080"/>
                    </a:ext>
                  </a:extLst>
                </a:gridCol>
              </a:tblGrid>
              <a:tr h="1624501"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SER SOLDADO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SER EL HIJO DEL PATRÓN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SER EL MALO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QUEDARME EN TU MEMORIA PARA SIEMPRE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SER LASTRE QUE NO TE PERMITA ANDAR.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SER RIO NI TAMPOCO SER UN BARCO.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REMAR, Y MUCHO MENOS NAUFRAGAR.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ABRIR LAS PUERTAS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DEJARLAS ENTREABIERTAS NADA MÁS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PARA PODER MARCHARME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PARA ENTRAR SI ME APETECE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ENTRAR.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93004"/>
                  </a:ext>
                </a:extLst>
              </a:tr>
              <a:tr h="1935128"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QUÉDATE A DORMIR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ES TODO LO QUE QUIERO EN ESTA VIDA INSANA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QUÉDATE A DORMIR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QUE PASEN TREINTA AÑOS ANTES DE MAÑANA.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UH, UH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NI EL BUENO NI EL FEO POR FAVOR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ESTAR ENCIMA DE TI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Y DUDO QUE PUDIERA ESTAR DEBAJO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TENGO PRISA POR LLEGAR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NUNCA HE COGIDO UN ATAJO.</a:t>
                      </a:r>
                    </a:p>
                    <a:p>
                      <a:pPr algn="ctr"/>
                      <a:endParaRPr lang="es-ES" sz="1100" b="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QUEDARME EN TU MEMORIA PARA SIEMPRE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SER LASTRE QUE NO TE PERMITA ANDAR.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QUIERO HABLAR MÁS ALTO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Y ES QUE NI SIQUIERA QUIERO HABLAR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NO HAY NADA QUE TE PUEDA DECIR</a:t>
                      </a:r>
                    </a:p>
                    <a:p>
                      <a:pPr algn="ctr"/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QUE NO HAYAS ESCUCHADO YA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538523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B8CCEE17-0BF0-6948-9D7D-76DED2A6A1AD}"/>
              </a:ext>
            </a:extLst>
          </p:cNvPr>
          <p:cNvSpPr txBox="1"/>
          <p:nvPr/>
        </p:nvSpPr>
        <p:spPr>
          <a:xfrm>
            <a:off x="283028" y="1358868"/>
            <a:ext cx="5725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KG Primary Penmanship" panose="02000506000000020003" pitchFamily="2" charset="77"/>
              </a:rPr>
              <a:t>1. Organiza los textos según aparecen en la canción.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705C633-42DD-3542-A9AF-B59A81C0A167}"/>
              </a:ext>
            </a:extLst>
          </p:cNvPr>
          <p:cNvSpPr/>
          <p:nvPr/>
        </p:nvSpPr>
        <p:spPr>
          <a:xfrm>
            <a:off x="1430867" y="2946400"/>
            <a:ext cx="347134" cy="3386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91F9DAB2-26E2-334D-9099-3FED738A99B4}"/>
              </a:ext>
            </a:extLst>
          </p:cNvPr>
          <p:cNvSpPr/>
          <p:nvPr/>
        </p:nvSpPr>
        <p:spPr>
          <a:xfrm>
            <a:off x="3014739" y="2946400"/>
            <a:ext cx="347134" cy="3386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88F1723E-7B4F-8049-BBF9-76D47EFD2BE3}"/>
              </a:ext>
            </a:extLst>
          </p:cNvPr>
          <p:cNvSpPr/>
          <p:nvPr/>
        </p:nvSpPr>
        <p:spPr>
          <a:xfrm>
            <a:off x="4598611" y="2946400"/>
            <a:ext cx="347134" cy="3386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F3FE73F3-3468-9344-B3C1-22DF79E16C93}"/>
              </a:ext>
            </a:extLst>
          </p:cNvPr>
          <p:cNvSpPr/>
          <p:nvPr/>
        </p:nvSpPr>
        <p:spPr>
          <a:xfrm>
            <a:off x="6182483" y="2946399"/>
            <a:ext cx="347134" cy="3386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E409DCE-2E16-0942-8CAC-5121EC00F7E3}"/>
              </a:ext>
            </a:extLst>
          </p:cNvPr>
          <p:cNvSpPr/>
          <p:nvPr/>
        </p:nvSpPr>
        <p:spPr>
          <a:xfrm>
            <a:off x="1430868" y="4876800"/>
            <a:ext cx="347134" cy="3386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1F43F21-B689-3943-9760-B302F4AADB8E}"/>
              </a:ext>
            </a:extLst>
          </p:cNvPr>
          <p:cNvSpPr/>
          <p:nvPr/>
        </p:nvSpPr>
        <p:spPr>
          <a:xfrm>
            <a:off x="3023207" y="4876800"/>
            <a:ext cx="347134" cy="3386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A86A94B-259F-714D-8636-4B7F5498E629}"/>
              </a:ext>
            </a:extLst>
          </p:cNvPr>
          <p:cNvSpPr/>
          <p:nvPr/>
        </p:nvSpPr>
        <p:spPr>
          <a:xfrm>
            <a:off x="4598611" y="4859865"/>
            <a:ext cx="347134" cy="3386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59F1813-984F-0544-805C-3B8E6C03D74C}"/>
              </a:ext>
            </a:extLst>
          </p:cNvPr>
          <p:cNvSpPr/>
          <p:nvPr/>
        </p:nvSpPr>
        <p:spPr>
          <a:xfrm>
            <a:off x="6174015" y="4859864"/>
            <a:ext cx="347134" cy="3386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18CF15D5-D0AA-2343-AD6B-8A6F931A8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191" y="1277115"/>
            <a:ext cx="393095" cy="393095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12A24A0A-8B94-3644-BFD5-357BA1591930}"/>
              </a:ext>
            </a:extLst>
          </p:cNvPr>
          <p:cNvSpPr txBox="1"/>
          <p:nvPr/>
        </p:nvSpPr>
        <p:spPr>
          <a:xfrm>
            <a:off x="283028" y="5448268"/>
            <a:ext cx="3145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KG Primary Penmanship" panose="02000506000000020003" pitchFamily="2" charset="77"/>
              </a:rPr>
              <a:t>2. Encuentra los opuestos en la canción: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833E252-F9C1-6B41-A2C4-15D524CB7C49}"/>
              </a:ext>
            </a:extLst>
          </p:cNvPr>
          <p:cNvSpPr txBox="1"/>
          <p:nvPr/>
        </p:nvSpPr>
        <p:spPr>
          <a:xfrm>
            <a:off x="283027" y="5803286"/>
            <a:ext cx="3145973" cy="184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BUENO 	</a:t>
            </a:r>
            <a:r>
              <a:rPr lang="es-ES" sz="1100" dirty="0"/>
              <a:t>__________________________.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CERRAR	</a:t>
            </a:r>
            <a:r>
              <a:rPr lang="es-ES" sz="1100" dirty="0"/>
              <a:t> __________________________.</a:t>
            </a: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SALIR	</a:t>
            </a:r>
            <a:r>
              <a:rPr lang="es-ES" sz="1100" dirty="0"/>
              <a:t> __________________________.</a:t>
            </a: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SANO	</a:t>
            </a:r>
            <a:r>
              <a:rPr lang="es-ES" sz="1100" dirty="0"/>
              <a:t> __________________________.</a:t>
            </a: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GUAPO	</a:t>
            </a:r>
            <a:r>
              <a:rPr lang="es-ES" sz="1100" dirty="0"/>
              <a:t> __________________________.</a:t>
            </a: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DEBAJO	</a:t>
            </a:r>
            <a:r>
              <a:rPr lang="es-ES" sz="1100" dirty="0"/>
              <a:t> __________________________.</a:t>
            </a: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603CF1D-55C6-E049-8EE7-85AB583719F8}"/>
              </a:ext>
            </a:extLst>
          </p:cNvPr>
          <p:cNvSpPr txBox="1"/>
          <p:nvPr/>
        </p:nvSpPr>
        <p:spPr>
          <a:xfrm>
            <a:off x="3429000" y="5448268"/>
            <a:ext cx="3145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KG Primary Penmanship" panose="02000506000000020003" pitchFamily="2" charset="77"/>
              </a:rPr>
              <a:t>3. Traduce al inglés: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7803AEC-8507-2B42-BBFA-E36D7C67427E}"/>
              </a:ext>
            </a:extLst>
          </p:cNvPr>
          <p:cNvSpPr txBox="1"/>
          <p:nvPr/>
        </p:nvSpPr>
        <p:spPr>
          <a:xfrm>
            <a:off x="3428999" y="5803286"/>
            <a:ext cx="3145973" cy="184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HIJO		</a:t>
            </a:r>
            <a:r>
              <a:rPr lang="es-ES" sz="1100" dirty="0"/>
              <a:t>__________________________.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MEMORIA	</a:t>
            </a:r>
            <a:r>
              <a:rPr lang="es-ES" sz="1100" dirty="0"/>
              <a:t> __________________________.</a:t>
            </a: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RÍO		</a:t>
            </a:r>
            <a:r>
              <a:rPr lang="es-ES" sz="1100" dirty="0"/>
              <a:t> __________________________.</a:t>
            </a: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NAUFRAGAR	</a:t>
            </a:r>
            <a:r>
              <a:rPr lang="es-ES" sz="1100" dirty="0"/>
              <a:t> __________________________.</a:t>
            </a: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PUERTA		</a:t>
            </a:r>
            <a:r>
              <a:rPr lang="es-ES" sz="1100" dirty="0"/>
              <a:t> __________________________.</a:t>
            </a: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MAÑANA		</a:t>
            </a:r>
            <a:r>
              <a:rPr lang="es-ES" sz="1100" dirty="0"/>
              <a:t> __________________________.</a:t>
            </a: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233FBC1-AF0A-1540-A295-1957755AF7C1}"/>
              </a:ext>
            </a:extLst>
          </p:cNvPr>
          <p:cNvSpPr txBox="1"/>
          <p:nvPr/>
        </p:nvSpPr>
        <p:spPr>
          <a:xfrm>
            <a:off x="283026" y="7749601"/>
            <a:ext cx="62919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KG Primary Penmanship" panose="02000506000000020003" pitchFamily="2" charset="77"/>
              </a:rPr>
              <a:t>4. Dibuja los verbos.</a:t>
            </a:r>
          </a:p>
        </p:txBody>
      </p:sp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4EC816AE-5A8A-954C-A743-60F6C447E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66479"/>
              </p:ext>
            </p:extLst>
          </p:nvPr>
        </p:nvGraphicFramePr>
        <p:xfrm>
          <a:off x="373745" y="8057090"/>
          <a:ext cx="6147404" cy="169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851">
                  <a:extLst>
                    <a:ext uri="{9D8B030D-6E8A-4147-A177-3AD203B41FA5}">
                      <a16:colId xmlns:a16="http://schemas.microsoft.com/office/drawing/2014/main" val="2017069912"/>
                    </a:ext>
                  </a:extLst>
                </a:gridCol>
                <a:gridCol w="1536851">
                  <a:extLst>
                    <a:ext uri="{9D8B030D-6E8A-4147-A177-3AD203B41FA5}">
                      <a16:colId xmlns:a16="http://schemas.microsoft.com/office/drawing/2014/main" val="2061662075"/>
                    </a:ext>
                  </a:extLst>
                </a:gridCol>
                <a:gridCol w="1536851">
                  <a:extLst>
                    <a:ext uri="{9D8B030D-6E8A-4147-A177-3AD203B41FA5}">
                      <a16:colId xmlns:a16="http://schemas.microsoft.com/office/drawing/2014/main" val="793051516"/>
                    </a:ext>
                  </a:extLst>
                </a:gridCol>
                <a:gridCol w="1536851">
                  <a:extLst>
                    <a:ext uri="{9D8B030D-6E8A-4147-A177-3AD203B41FA5}">
                      <a16:colId xmlns:a16="http://schemas.microsoft.com/office/drawing/2014/main" val="2275575044"/>
                    </a:ext>
                  </a:extLst>
                </a:gridCol>
              </a:tblGrid>
              <a:tr h="848254"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ANDAR</a:t>
                      </a: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ESCUCHAR</a:t>
                      </a: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DORMIR</a:t>
                      </a: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DUDAR</a:t>
                      </a: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437645"/>
                  </a:ext>
                </a:extLst>
              </a:tr>
              <a:tr h="848254"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REMAR</a:t>
                      </a: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ABRIRR</a:t>
                      </a: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ENTRAR</a:t>
                      </a: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HABLAR</a:t>
                      </a:r>
                    </a:p>
                  </a:txBody>
                  <a:tcPr anchor="b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803978"/>
                  </a:ext>
                </a:extLst>
              </a:tr>
            </a:tbl>
          </a:graphicData>
        </a:graphic>
      </p:graphicFrame>
      <p:pic>
        <p:nvPicPr>
          <p:cNvPr id="26" name="Imagen 25">
            <a:extLst>
              <a:ext uri="{FF2B5EF4-FFF2-40B4-BE49-F238E27FC236}">
                <a16:creationId xmlns:a16="http://schemas.microsoft.com/office/drawing/2014/main" id="{5B6E8E32-7017-C64B-850F-1E556C0C3D9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307920" y="5426200"/>
            <a:ext cx="270630" cy="27063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3641188C-935A-114C-A88C-197F6C1D02F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530528" y="5391249"/>
            <a:ext cx="314305" cy="314305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1EF152A3-1232-C744-BE77-7039783314A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342823" y="7724749"/>
            <a:ext cx="261611" cy="26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5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FB274D1-1ECD-3F4C-A96F-0B25E265042E}"/>
              </a:ext>
            </a:extLst>
          </p:cNvPr>
          <p:cNvSpPr/>
          <p:nvPr/>
        </p:nvSpPr>
        <p:spPr>
          <a:xfrm>
            <a:off x="0" y="382152"/>
            <a:ext cx="6858000" cy="649110"/>
          </a:xfrm>
          <a:prstGeom prst="rect">
            <a:avLst/>
          </a:pr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D3989D2-E3FB-B948-9517-26CCDAC80A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6747" y="268080"/>
            <a:ext cx="877253" cy="87725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EC93FDC-0E83-3F4F-AD8A-AC9CE3F14F46}"/>
              </a:ext>
            </a:extLst>
          </p:cNvPr>
          <p:cNvSpPr txBox="1"/>
          <p:nvPr/>
        </p:nvSpPr>
        <p:spPr>
          <a:xfrm>
            <a:off x="0" y="429708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All of Me" panose="02000000000000000000" pitchFamily="2" charset="77"/>
              </a:rPr>
              <a:t>SOFÍA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ÁLVARO SOLER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58CBA62-5298-2243-9C28-8F3ABAC1CD7E}"/>
              </a:ext>
            </a:extLst>
          </p:cNvPr>
          <p:cNvSpPr/>
          <p:nvPr/>
        </p:nvSpPr>
        <p:spPr>
          <a:xfrm>
            <a:off x="268918" y="1259405"/>
            <a:ext cx="4616347" cy="6165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SUE__ÑO</a:t>
            </a:r>
            <a:r>
              <a:rPr lang="es-ES" sz="1100" dirty="0">
                <a:latin typeface="KG Primary Penmanship" panose="02000506000000020003" pitchFamily="2" charset="77"/>
              </a:rPr>
              <a:t> CUANDO ERA ________________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SIN PREOCUPACIÓN EN EL </a:t>
            </a: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CORAZÓN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______________ VIENDO AQUEL MOMENTO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SE DESVANECIÓ, __________________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YA NO TE __________, YA NO TE __________, EH OH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SOLO TE __________</a:t>
            </a: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O</a:t>
            </a:r>
            <a:r>
              <a:rPr lang="es-ES" sz="1100" dirty="0">
                <a:latin typeface="KG Primary Penmanship" panose="02000506000000020003" pitchFamily="2" charset="77"/>
              </a:rPr>
              <a:t>, SOLO TE DESEO, EH OH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MIRA</a:t>
            </a:r>
            <a:r>
              <a:rPr lang="es-ES" sz="1100" dirty="0">
                <a:latin typeface="KG Primary Penmanship" panose="02000506000000020003" pitchFamily="2" charset="77"/>
              </a:rPr>
              <a:t>, SOFÍA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SIN TU </a:t>
            </a: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MIRADA</a:t>
            </a:r>
            <a:r>
              <a:rPr lang="es-ES" sz="1100" dirty="0">
                <a:latin typeface="KG Primary Penmanship" panose="02000506000000020003" pitchFamily="2" charset="77"/>
              </a:rPr>
              <a:t>, SIGO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SIN TU </a:t>
            </a: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MIRADA</a:t>
            </a:r>
            <a:r>
              <a:rPr lang="es-ES" sz="1100" dirty="0">
                <a:latin typeface="KG Primary Penmanship" panose="02000506000000020003" pitchFamily="2" charset="77"/>
              </a:rPr>
              <a:t>, SIGO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DIME SOFÍA, CÓMO TE </a:t>
            </a: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MIRA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DIME CÓMO TE </a:t>
            </a: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MIRA</a:t>
            </a:r>
            <a:r>
              <a:rPr lang="es-ES" sz="1100" dirty="0">
                <a:latin typeface="KG Primary Penmanship" panose="02000506000000020003" pitchFamily="2" charset="77"/>
              </a:rPr>
              <a:t>, DIME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SÉ _______ NO, SÉ QUE NOOO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SÉ QUE _______, SÉ QUE YA NO SOY, OY, OY, OY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ESTRIBILLO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DICES QUE ERAMOS </a:t>
            </a: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FELICES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___________ YA _________, TODO YA PASÓ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SÉ QUE TE ____________ LAS </a:t>
            </a: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ALAS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ÉL TE HIZO __________, ÉL TE HIZO </a:t>
            </a: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SOÑAR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75FB912-6A44-0F4E-9242-89B3ECE4B637}"/>
              </a:ext>
            </a:extLst>
          </p:cNvPr>
          <p:cNvSpPr/>
          <p:nvPr/>
        </p:nvSpPr>
        <p:spPr>
          <a:xfrm>
            <a:off x="3085566" y="1264833"/>
            <a:ext cx="3429000" cy="48955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YA NO TE __________, YA NO TE ___________, EH OH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SOLO TE ___________, SOLO TE DESEO, EH, OH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ESTRIBILLO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SÉ QUE NO, SÉ QUE NO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SÉ QUE SOLO, SÉ QUE YA NO SOY, OY, OY, OY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ESTRIBILLO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Y, ¿POR QUÉ NO ME DICES LA ______________?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SIGO SIN TU </a:t>
            </a:r>
            <a:r>
              <a:rPr lang="es-ES" sz="1100" dirty="0">
                <a:solidFill>
                  <a:schemeClr val="bg1"/>
                </a:solidFill>
                <a:latin typeface="KG Primary Penmanship" panose="02000506000000020003" pitchFamily="2" charset="77"/>
              </a:rPr>
              <a:t>MIRADA</a:t>
            </a:r>
            <a:r>
              <a:rPr lang="es-ES" sz="1100" dirty="0">
                <a:latin typeface="KG Primary Penmanship" panose="02000506000000020003" pitchFamily="2" charset="77"/>
              </a:rPr>
              <a:t>, SOFÍA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EY, EY, EY, EY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Y, ¿POR QUÉ NO ME DICES LA ______________?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ESTRIBILLO X 2</a:t>
            </a:r>
          </a:p>
          <a:p>
            <a:pPr>
              <a:lnSpc>
                <a:spcPct val="150000"/>
              </a:lnSpc>
            </a:pPr>
            <a:endParaRPr lang="es-ES" sz="11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SÉ QUE NO, SÉ QUE NO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KG Primary Penmanship" panose="02000506000000020003" pitchFamily="2" charset="77"/>
              </a:rPr>
              <a:t>SÉ QUE SOLO, SÉ QUE YA NO SOY, OY, OY, OY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980A49A-CBF2-8C4A-9005-2788C3AF6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2" y="1359365"/>
            <a:ext cx="221774" cy="22177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FAD72161-4926-9D40-828F-C101FAAF7A0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729361" y="1581139"/>
            <a:ext cx="205328" cy="20532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360C929-643D-764C-B5F2-0216DA64D58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84854" y="3316805"/>
            <a:ext cx="205328" cy="20532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218E96F-DADC-9E4E-84CA-43F17558F82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5813" y="3587739"/>
            <a:ext cx="205328" cy="20532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EB345B58-FE48-9E40-844E-AE178935A70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29243" y="3847873"/>
            <a:ext cx="205328" cy="20532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0FB3F71-A990-8F45-A984-D90C7FE864A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540967" y="4099540"/>
            <a:ext cx="205328" cy="20532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6A2ACCCE-D79B-854B-B706-C291016AA53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154169" y="4342740"/>
            <a:ext cx="205328" cy="205328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545C7843-C80A-1548-8531-9A201238276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421336" y="6123074"/>
            <a:ext cx="205328" cy="205328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07E9F8EC-33A3-9E4F-AD49-3733C78B05B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771395" y="6622607"/>
            <a:ext cx="205328" cy="20532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BB94897D-F3F3-A34A-AB58-961D65067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266" y="6883957"/>
            <a:ext cx="221774" cy="221774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844325B4-E216-1B45-8624-5F0765038EC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939937" y="4102772"/>
            <a:ext cx="205328" cy="205328"/>
          </a:xfrm>
          <a:prstGeom prst="rect">
            <a:avLst/>
          </a:prstGeom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2185F86-EA76-C142-B8BD-EC7305DD0B46}"/>
              </a:ext>
            </a:extLst>
          </p:cNvPr>
          <p:cNvSpPr/>
          <p:nvPr/>
        </p:nvSpPr>
        <p:spPr>
          <a:xfrm>
            <a:off x="3085566" y="6181030"/>
            <a:ext cx="3429000" cy="109196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KG Primary Penmanship" panose="02000506000000020003" pitchFamily="2" charset="77"/>
              </a:rPr>
              <a:t>VERDAD x2 / CREO x2  /PEQUEÑO / QUE / 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KG Primary Penmanship" panose="02000506000000020003" pitchFamily="2" charset="77"/>
              </a:rPr>
              <a:t>SOLO/ DESEO x2 / SIGO / DESAPARECIÓ / 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KG Primary Penmanship" panose="02000506000000020003" pitchFamily="2" charset="77"/>
              </a:rPr>
              <a:t>DEJO x2  / TODO / PASÓ / CORTÉ / 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4A1151C4-2171-AD46-9EA5-EC75B23C742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0066" y="7504181"/>
            <a:ext cx="205328" cy="205328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988234E1-30A0-FD48-ADF4-637660B23FC9}"/>
              </a:ext>
            </a:extLst>
          </p:cNvPr>
          <p:cNvSpPr txBox="1"/>
          <p:nvPr/>
        </p:nvSpPr>
        <p:spPr>
          <a:xfrm>
            <a:off x="438927" y="7398354"/>
            <a:ext cx="141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_________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CAE72B63-72DA-4E45-934D-B7D34400FB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52597" y="7525475"/>
            <a:ext cx="205328" cy="205328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3C3E3890-0C6F-124E-930F-C15107B54D29}"/>
              </a:ext>
            </a:extLst>
          </p:cNvPr>
          <p:cNvSpPr txBox="1"/>
          <p:nvPr/>
        </p:nvSpPr>
        <p:spPr>
          <a:xfrm>
            <a:off x="2011458" y="7419648"/>
            <a:ext cx="141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_________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40B81786-EE95-374A-A8A9-559BE427336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312734" y="7525475"/>
            <a:ext cx="205328" cy="205328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C6F37FDF-BFA9-3243-8F30-E7CE4F237D0D}"/>
              </a:ext>
            </a:extLst>
          </p:cNvPr>
          <p:cNvSpPr txBox="1"/>
          <p:nvPr/>
        </p:nvSpPr>
        <p:spPr>
          <a:xfrm>
            <a:off x="3471595" y="7419648"/>
            <a:ext cx="141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_________</a:t>
            </a:r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61FD1966-55AD-5D44-86F3-81153C6C1AE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4772871" y="7525475"/>
            <a:ext cx="205328" cy="205328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577BBE52-FF7A-D444-A26F-D28574B1AB1B}"/>
              </a:ext>
            </a:extLst>
          </p:cNvPr>
          <p:cNvSpPr txBox="1"/>
          <p:nvPr/>
        </p:nvSpPr>
        <p:spPr>
          <a:xfrm>
            <a:off x="4931732" y="7419648"/>
            <a:ext cx="141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_________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FD9C407-1BE5-0745-B807-3741D7AF59BA}"/>
              </a:ext>
            </a:extLst>
          </p:cNvPr>
          <p:cNvSpPr txBox="1"/>
          <p:nvPr/>
        </p:nvSpPr>
        <p:spPr>
          <a:xfrm>
            <a:off x="176307" y="7930901"/>
            <a:ext cx="649764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KG Primary Penmanship" panose="02000506000000020003" pitchFamily="2" charset="77"/>
              </a:rPr>
              <a:t>1. ¿Qué palabras acompañan a         ?</a:t>
            </a:r>
          </a:p>
          <a:p>
            <a:endParaRPr lang="es-ES" sz="1100" dirty="0">
              <a:latin typeface="KG Primary Penmanship" panose="02000506000000020003" pitchFamily="2" charset="77"/>
            </a:endParaRPr>
          </a:p>
          <a:p>
            <a:r>
              <a:rPr lang="es-ES" sz="1100" dirty="0">
                <a:latin typeface="KG Primary Penmanship" panose="02000506000000020003" pitchFamily="2" charset="77"/>
              </a:rPr>
              <a:t>_________________________________________________________________________________________________________________________________________ _________________________________________________________________________________________________________________________________________ _________________________________________________________________________________________________________________________________________ _________________________________________________________________________________________________________________________________________</a:t>
            </a:r>
          </a:p>
          <a:p>
            <a:endParaRPr lang="es-ES" sz="1100" dirty="0">
              <a:latin typeface="KG Primary Penmanship" panose="02000506000000020003" pitchFamily="2" charset="77"/>
            </a:endParaRPr>
          </a:p>
          <a:p>
            <a:r>
              <a:rPr lang="es-ES" sz="1100" dirty="0">
                <a:latin typeface="KG Primary Penmanship" panose="02000506000000020003" pitchFamily="2" charset="77"/>
              </a:rPr>
              <a:t>2. ¿Qué significa ”TE CORTÉ LAS ALAS?</a:t>
            </a:r>
          </a:p>
          <a:p>
            <a:r>
              <a:rPr lang="es-ES" sz="1100" dirty="0">
                <a:latin typeface="KG Primary Penmanship" panose="02000506000000020003" pitchFamily="2" charset="77"/>
              </a:rPr>
              <a:t>_________________________________________________________________________________________________________________________________________</a:t>
            </a:r>
          </a:p>
          <a:p>
            <a:r>
              <a:rPr lang="es-ES" sz="1100" dirty="0">
                <a:latin typeface="KG Primary Penmanship" panose="02000506000000020003" pitchFamily="2" charset="77"/>
              </a:rPr>
              <a:t>_________________________________________________________________________________________________________________________________________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7E9BC1DC-5CA6-F344-A0EE-79CBD6AA891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72942" y="7989059"/>
            <a:ext cx="205328" cy="20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071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539</Words>
  <Application>Microsoft Macintosh PowerPoint</Application>
  <PresentationFormat>A4 (210 x 297 mm)</PresentationFormat>
  <Paragraphs>113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KG All of Me</vt:lpstr>
      <vt:lpstr>KG Primary Penmanship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6</cp:revision>
  <dcterms:created xsi:type="dcterms:W3CDTF">2020-05-04T11:45:28Z</dcterms:created>
  <dcterms:modified xsi:type="dcterms:W3CDTF">2020-05-04T16:31:06Z</dcterms:modified>
</cp:coreProperties>
</file>