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73" r:id="rId3"/>
    <p:sldId id="256" r:id="rId4"/>
    <p:sldId id="258" r:id="rId5"/>
    <p:sldId id="259" r:id="rId6"/>
    <p:sldId id="260" r:id="rId7"/>
    <p:sldId id="261" r:id="rId8"/>
    <p:sldId id="275" r:id="rId9"/>
    <p:sldId id="257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632"/>
    <a:srgbClr val="E1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96"/>
  </p:normalViewPr>
  <p:slideViewPr>
    <p:cSldViewPr snapToGrid="0" snapToObjects="1">
      <p:cViewPr varScale="1">
        <p:scale>
          <a:sx n="83" d="100"/>
          <a:sy n="83" d="100"/>
        </p:scale>
        <p:origin x="2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4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3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8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25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D5FE-024A-8D48-8AEF-3B6FA14C2F52}" type="datetimeFigureOut">
              <a:rPr lang="es-ES" smtClean="0"/>
              <a:t>30/4/20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4.png"/><Relationship Id="rId18" Type="http://schemas.openxmlformats.org/officeDocument/2006/relationships/image" Target="../media/image13.png"/><Relationship Id="rId3" Type="http://schemas.openxmlformats.org/officeDocument/2006/relationships/image" Target="../media/image5.png"/><Relationship Id="rId21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23.png"/><Relationship Id="rId17" Type="http://schemas.openxmlformats.org/officeDocument/2006/relationships/image" Target="../media/image11.png"/><Relationship Id="rId2" Type="http://schemas.openxmlformats.org/officeDocument/2006/relationships/image" Target="../media/image2.png"/><Relationship Id="rId16" Type="http://schemas.openxmlformats.org/officeDocument/2006/relationships/image" Target="../media/image2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1.png"/><Relationship Id="rId24" Type="http://schemas.openxmlformats.org/officeDocument/2006/relationships/image" Target="../media/image1.png"/><Relationship Id="rId5" Type="http://schemas.openxmlformats.org/officeDocument/2006/relationships/image" Target="../media/image8.png"/><Relationship Id="rId15" Type="http://schemas.openxmlformats.org/officeDocument/2006/relationships/image" Target="../media/image14.png"/><Relationship Id="rId23" Type="http://schemas.openxmlformats.org/officeDocument/2006/relationships/image" Target="../media/image3.png"/><Relationship Id="rId10" Type="http://schemas.openxmlformats.org/officeDocument/2006/relationships/image" Target="../media/image18.png"/><Relationship Id="rId19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adroTexto 116">
            <a:extLst>
              <a:ext uri="{FF2B5EF4-FFF2-40B4-BE49-F238E27FC236}">
                <a16:creationId xmlns:a16="http://schemas.microsoft.com/office/drawing/2014/main" id="{4CD62006-3DE2-234B-90AB-E2E0E909ED21}"/>
              </a:ext>
            </a:extLst>
          </p:cNvPr>
          <p:cNvSpPr txBox="1"/>
          <p:nvPr/>
        </p:nvSpPr>
        <p:spPr>
          <a:xfrm>
            <a:off x="48354" y="4335686"/>
            <a:ext cx="689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398927C2-B98C-484C-AED7-B64AADB88449}"/>
              </a:ext>
            </a:extLst>
          </p:cNvPr>
          <p:cNvSpPr txBox="1"/>
          <p:nvPr/>
        </p:nvSpPr>
        <p:spPr>
          <a:xfrm>
            <a:off x="-21939" y="735753"/>
            <a:ext cx="689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7C6837-AA4A-8E41-9DC3-227F275D8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20333"/>
            <a:ext cx="5829300" cy="657568"/>
          </a:xfrm>
        </p:spPr>
        <p:txBody>
          <a:bodyPr>
            <a:normAutofit fontScale="90000"/>
          </a:bodyPr>
          <a:lstStyle/>
          <a:p>
            <a:r>
              <a:rPr lang="es-ES" sz="2200" dirty="0">
                <a:solidFill>
                  <a:schemeClr val="accent1"/>
                </a:solidFill>
                <a:latin typeface="KG Red Hands" panose="02000505000000020004" pitchFamily="2" charset="0"/>
              </a:rPr>
              <a:t>AMERICAN</a:t>
            </a:r>
            <a:r>
              <a:rPr lang="es-ES" sz="2200" dirty="0">
                <a:latin typeface="KG Red Hands" panose="02000505000000020004" pitchFamily="2" charset="0"/>
              </a:rPr>
              <a:t> </a:t>
            </a:r>
            <a:r>
              <a:rPr lang="es-ES" sz="2200" dirty="0">
                <a:solidFill>
                  <a:srgbClr val="C00000"/>
                </a:solidFill>
                <a:latin typeface="KG Red Hands" panose="02000505000000020004" pitchFamily="2" charset="0"/>
              </a:rPr>
              <a:t>VS</a:t>
            </a:r>
            <a:r>
              <a:rPr lang="es-ES" sz="2200" dirty="0">
                <a:latin typeface="KG Red Hands" panose="02000505000000020004" pitchFamily="2" charset="0"/>
              </a:rPr>
              <a:t> </a:t>
            </a:r>
            <a:r>
              <a:rPr lang="es-ES" sz="2200" dirty="0">
                <a:solidFill>
                  <a:schemeClr val="accent1"/>
                </a:solidFill>
                <a:latin typeface="KG Red Hands" panose="02000505000000020004" pitchFamily="2" charset="0"/>
              </a:rPr>
              <a:t>BRITISH </a:t>
            </a:r>
            <a:br>
              <a:rPr lang="es-ES" sz="2200" dirty="0">
                <a:solidFill>
                  <a:schemeClr val="accent1"/>
                </a:solidFill>
                <a:latin typeface="KG Red Hands" panose="02000505000000020004" pitchFamily="2" charset="0"/>
              </a:rPr>
            </a:br>
            <a:r>
              <a:rPr lang="es-ES" sz="3100" dirty="0">
                <a:latin typeface="KG Red Hands" panose="02000505000000020004" pitchFamily="2" charset="0"/>
              </a:rPr>
              <a:t>FOOD</a:t>
            </a:r>
            <a:endParaRPr lang="es-ES" sz="2800" dirty="0">
              <a:latin typeface="KG Red Hands" panose="02000505000000020004" pitchFamily="2" charset="0"/>
            </a:endParaRPr>
          </a:p>
        </p:txBody>
      </p:sp>
      <p:pic>
        <p:nvPicPr>
          <p:cNvPr id="8" name="Imagen 7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41BE7A54-56FD-BB46-97E1-C798A6A46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100" y="1272633"/>
            <a:ext cx="240982" cy="24098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75730AF-7830-3842-9F74-836DE3C9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0209" y="1251262"/>
            <a:ext cx="657569" cy="65756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4F3737A-6DE6-B448-B0CC-94B9DD6AD79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55100" y="1689220"/>
            <a:ext cx="240982" cy="24098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9B5C1C5-9DE9-4B4C-BFC2-A1E74D505DC2}"/>
              </a:ext>
            </a:extLst>
          </p:cNvPr>
          <p:cNvSpPr txBox="1"/>
          <p:nvPr/>
        </p:nvSpPr>
        <p:spPr>
          <a:xfrm>
            <a:off x="1425386" y="122384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Aubergine</a:t>
            </a:r>
            <a:endParaRPr lang="es-ES" sz="1400" dirty="0">
              <a:latin typeface="KG Primary Penmanship" panose="02000506000000020003" pitchFamily="2" charset="77"/>
            </a:endParaRPr>
          </a:p>
          <a:p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987616C-1EBA-6440-8BD2-48322E7E99E6}"/>
              </a:ext>
            </a:extLst>
          </p:cNvPr>
          <p:cNvSpPr txBox="1"/>
          <p:nvPr/>
        </p:nvSpPr>
        <p:spPr>
          <a:xfrm>
            <a:off x="1425386" y="164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Eggplant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5" name="Imagen 1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E1C9ECD3-4D88-C546-833A-3CAEDF0DA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639" y="1272633"/>
            <a:ext cx="240982" cy="24098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CB1015E-3A41-E84F-A7E6-46270DA4402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401748" y="1251262"/>
            <a:ext cx="657569" cy="65756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393EE60-190A-184C-AE4C-9A7F1F4502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86639" y="1689220"/>
            <a:ext cx="240982" cy="240982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FB1FBB96-27B2-9648-A513-94B59F3FC930}"/>
              </a:ext>
            </a:extLst>
          </p:cNvPr>
          <p:cNvSpPr txBox="1"/>
          <p:nvPr/>
        </p:nvSpPr>
        <p:spPr>
          <a:xfrm>
            <a:off x="3556925" y="12238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Spring </a:t>
            </a:r>
            <a:r>
              <a:rPr lang="es-ES" sz="1400" dirty="0" err="1">
                <a:latin typeface="KG Primary Penmanship" panose="02000506000000020003" pitchFamily="2" charset="77"/>
              </a:rPr>
              <a:t>onion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7DFE857-952C-BB4A-87EF-E36B366951C1}"/>
              </a:ext>
            </a:extLst>
          </p:cNvPr>
          <p:cNvSpPr txBox="1"/>
          <p:nvPr/>
        </p:nvSpPr>
        <p:spPr>
          <a:xfrm>
            <a:off x="3556925" y="164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Green </a:t>
            </a:r>
            <a:r>
              <a:rPr lang="es-ES" sz="1400" dirty="0" err="1">
                <a:latin typeface="KG Primary Penmanship" panose="02000506000000020003" pitchFamily="2" charset="77"/>
              </a:rPr>
              <a:t>onion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0" name="Imagen 1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941B0AFD-A0B6-9147-9EBD-99E1F48BF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064" y="1272633"/>
            <a:ext cx="240982" cy="24098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5F8C0AF1-A782-034B-BA96-CB4D757C42E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693173" y="1251262"/>
            <a:ext cx="657569" cy="65756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B452397-7272-974B-B0DB-6C818F28272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78064" y="1689220"/>
            <a:ext cx="240982" cy="240982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EF0A8BD-AA06-F748-A3B4-E97EDEBFAE57}"/>
              </a:ext>
            </a:extLst>
          </p:cNvPr>
          <p:cNvSpPr txBox="1"/>
          <p:nvPr/>
        </p:nvSpPr>
        <p:spPr>
          <a:xfrm>
            <a:off x="5848350" y="12238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Pips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A240784-C3D9-AC4F-942D-007D462B3CA2}"/>
              </a:ext>
            </a:extLst>
          </p:cNvPr>
          <p:cNvSpPr txBox="1"/>
          <p:nvPr/>
        </p:nvSpPr>
        <p:spPr>
          <a:xfrm>
            <a:off x="5848350" y="164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Seeds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45" name="Imagen 14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86E5D8C7-A4AA-A844-B062-293769BD9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150" y="2542633"/>
            <a:ext cx="240982" cy="240982"/>
          </a:xfrm>
          <a:prstGeom prst="rect">
            <a:avLst/>
          </a:prstGeom>
        </p:spPr>
      </p:pic>
      <p:pic>
        <p:nvPicPr>
          <p:cNvPr id="146" name="Imagen 145">
            <a:extLst>
              <a:ext uri="{FF2B5EF4-FFF2-40B4-BE49-F238E27FC236}">
                <a16:creationId xmlns:a16="http://schemas.microsoft.com/office/drawing/2014/main" id="{9BADFDA8-4F0A-EC44-BD58-9150F8B81AF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9259" y="2521262"/>
            <a:ext cx="657569" cy="657569"/>
          </a:xfrm>
          <a:prstGeom prst="rect">
            <a:avLst/>
          </a:prstGeom>
        </p:spPr>
      </p:pic>
      <p:pic>
        <p:nvPicPr>
          <p:cNvPr id="147" name="Imagen 146">
            <a:extLst>
              <a:ext uri="{FF2B5EF4-FFF2-40B4-BE49-F238E27FC236}">
                <a16:creationId xmlns:a16="http://schemas.microsoft.com/office/drawing/2014/main" id="{0CBBE37E-5AB3-C54F-AB71-6A2500D7515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74150" y="2959220"/>
            <a:ext cx="240982" cy="240982"/>
          </a:xfrm>
          <a:prstGeom prst="rect">
            <a:avLst/>
          </a:prstGeom>
        </p:spPr>
      </p:pic>
      <p:sp>
        <p:nvSpPr>
          <p:cNvPr id="148" name="CuadroTexto 147">
            <a:extLst>
              <a:ext uri="{FF2B5EF4-FFF2-40B4-BE49-F238E27FC236}">
                <a16:creationId xmlns:a16="http://schemas.microsoft.com/office/drawing/2014/main" id="{F7863772-5DD6-494D-A369-47159BA17F74}"/>
              </a:ext>
            </a:extLst>
          </p:cNvPr>
          <p:cNvSpPr txBox="1"/>
          <p:nvPr/>
        </p:nvSpPr>
        <p:spPr>
          <a:xfrm>
            <a:off x="1444436" y="24938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Maize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036A7D39-8DDD-544E-98DC-6FFC563B4BFF}"/>
              </a:ext>
            </a:extLst>
          </p:cNvPr>
          <p:cNvSpPr txBox="1"/>
          <p:nvPr/>
        </p:nvSpPr>
        <p:spPr>
          <a:xfrm>
            <a:off x="1444436" y="291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Corn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50" name="Imagen 14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781880C7-1347-0D4A-AAA0-CBA2FE213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689" y="2542633"/>
            <a:ext cx="240982" cy="240982"/>
          </a:xfrm>
          <a:prstGeom prst="rect">
            <a:avLst/>
          </a:prstGeom>
        </p:spPr>
      </p:pic>
      <p:pic>
        <p:nvPicPr>
          <p:cNvPr id="151" name="Imagen 150">
            <a:extLst>
              <a:ext uri="{FF2B5EF4-FFF2-40B4-BE49-F238E27FC236}">
                <a16:creationId xmlns:a16="http://schemas.microsoft.com/office/drawing/2014/main" id="{06B2CB16-C91B-D042-AF6B-44E3264377F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rot="2042290">
            <a:off x="2420798" y="2521262"/>
            <a:ext cx="657569" cy="657569"/>
          </a:xfrm>
          <a:prstGeom prst="rect">
            <a:avLst/>
          </a:prstGeom>
        </p:spPr>
      </p:pic>
      <p:pic>
        <p:nvPicPr>
          <p:cNvPr id="152" name="Imagen 151">
            <a:extLst>
              <a:ext uri="{FF2B5EF4-FFF2-40B4-BE49-F238E27FC236}">
                <a16:creationId xmlns:a16="http://schemas.microsoft.com/office/drawing/2014/main" id="{C22153B9-664C-6245-BF97-5203B123EBB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05689" y="2959220"/>
            <a:ext cx="240982" cy="240982"/>
          </a:xfrm>
          <a:prstGeom prst="rect">
            <a:avLst/>
          </a:prstGeom>
        </p:spPr>
      </p:pic>
      <p:sp>
        <p:nvSpPr>
          <p:cNvPr id="153" name="CuadroTexto 152">
            <a:extLst>
              <a:ext uri="{FF2B5EF4-FFF2-40B4-BE49-F238E27FC236}">
                <a16:creationId xmlns:a16="http://schemas.microsoft.com/office/drawing/2014/main" id="{AB02FA4E-E65C-B04E-B109-6CD1092EEEC6}"/>
              </a:ext>
            </a:extLst>
          </p:cNvPr>
          <p:cNvSpPr txBox="1"/>
          <p:nvPr/>
        </p:nvSpPr>
        <p:spPr>
          <a:xfrm>
            <a:off x="3575975" y="24938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Cougette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A6A9847B-3048-7E46-9921-2C462B65FAB6}"/>
              </a:ext>
            </a:extLst>
          </p:cNvPr>
          <p:cNvSpPr txBox="1"/>
          <p:nvPr/>
        </p:nvSpPr>
        <p:spPr>
          <a:xfrm>
            <a:off x="3575975" y="291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Zucchini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55" name="Imagen 15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DA568FF4-ED1F-B140-BB8C-D2DD46F8E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14" y="2542633"/>
            <a:ext cx="240982" cy="240982"/>
          </a:xfrm>
          <a:prstGeom prst="rect">
            <a:avLst/>
          </a:prstGeom>
        </p:spPr>
      </p:pic>
      <p:pic>
        <p:nvPicPr>
          <p:cNvPr id="156" name="Imagen 155">
            <a:extLst>
              <a:ext uri="{FF2B5EF4-FFF2-40B4-BE49-F238E27FC236}">
                <a16:creationId xmlns:a16="http://schemas.microsoft.com/office/drawing/2014/main" id="{6C631E72-43FB-284F-BFA2-7D9D53B9451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712223" y="2521262"/>
            <a:ext cx="657569" cy="657569"/>
          </a:xfrm>
          <a:prstGeom prst="rect">
            <a:avLst/>
          </a:prstGeom>
        </p:spPr>
      </p:pic>
      <p:pic>
        <p:nvPicPr>
          <p:cNvPr id="157" name="Imagen 156">
            <a:extLst>
              <a:ext uri="{FF2B5EF4-FFF2-40B4-BE49-F238E27FC236}">
                <a16:creationId xmlns:a16="http://schemas.microsoft.com/office/drawing/2014/main" id="{D6D3A680-41AE-CE4A-976A-AD86BC7DFD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97114" y="2959220"/>
            <a:ext cx="240982" cy="240982"/>
          </a:xfrm>
          <a:prstGeom prst="rect">
            <a:avLst/>
          </a:prstGeom>
        </p:spPr>
      </p:pic>
      <p:sp>
        <p:nvSpPr>
          <p:cNvPr id="158" name="CuadroTexto 157">
            <a:extLst>
              <a:ext uri="{FF2B5EF4-FFF2-40B4-BE49-F238E27FC236}">
                <a16:creationId xmlns:a16="http://schemas.microsoft.com/office/drawing/2014/main" id="{80995617-9A08-7E46-A551-14F4A38E70DD}"/>
              </a:ext>
            </a:extLst>
          </p:cNvPr>
          <p:cNvSpPr txBox="1"/>
          <p:nvPr/>
        </p:nvSpPr>
        <p:spPr>
          <a:xfrm>
            <a:off x="5867400" y="24938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Pudding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B4349F1B-9752-0548-8F45-DC38E70A3C5E}"/>
              </a:ext>
            </a:extLst>
          </p:cNvPr>
          <p:cNvSpPr txBox="1"/>
          <p:nvPr/>
        </p:nvSpPr>
        <p:spPr>
          <a:xfrm>
            <a:off x="5867400" y="291043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Dessert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60" name="Imagen 15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25D86199-93EC-654F-A935-BC6303925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96" y="3796986"/>
            <a:ext cx="240982" cy="240982"/>
          </a:xfrm>
          <a:prstGeom prst="rect">
            <a:avLst/>
          </a:prstGeom>
        </p:spPr>
      </p:pic>
      <p:pic>
        <p:nvPicPr>
          <p:cNvPr id="161" name="Imagen 160">
            <a:extLst>
              <a:ext uri="{FF2B5EF4-FFF2-40B4-BE49-F238E27FC236}">
                <a16:creationId xmlns:a16="http://schemas.microsoft.com/office/drawing/2014/main" id="{EA6F08AB-1C7F-9C4B-86B3-CC1B88CB3C6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40905" y="3775615"/>
            <a:ext cx="657569" cy="657569"/>
          </a:xfrm>
          <a:prstGeom prst="rect">
            <a:avLst/>
          </a:prstGeom>
        </p:spPr>
      </p:pic>
      <p:pic>
        <p:nvPicPr>
          <p:cNvPr id="162" name="Imagen 161">
            <a:extLst>
              <a:ext uri="{FF2B5EF4-FFF2-40B4-BE49-F238E27FC236}">
                <a16:creationId xmlns:a16="http://schemas.microsoft.com/office/drawing/2014/main" id="{B928A652-E8B5-D84A-B813-A0C528C9E50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25796" y="4213573"/>
            <a:ext cx="240982" cy="240982"/>
          </a:xfrm>
          <a:prstGeom prst="rect">
            <a:avLst/>
          </a:prstGeom>
        </p:spPr>
      </p:pic>
      <p:sp>
        <p:nvSpPr>
          <p:cNvPr id="163" name="CuadroTexto 162">
            <a:extLst>
              <a:ext uri="{FF2B5EF4-FFF2-40B4-BE49-F238E27FC236}">
                <a16:creationId xmlns:a16="http://schemas.microsoft.com/office/drawing/2014/main" id="{D5C0E5CF-22D4-4F4A-BC0C-EB0CB91F94D3}"/>
              </a:ext>
            </a:extLst>
          </p:cNvPr>
          <p:cNvSpPr txBox="1"/>
          <p:nvPr/>
        </p:nvSpPr>
        <p:spPr>
          <a:xfrm>
            <a:off x="1396082" y="374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Sweet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0E9CD9D8-086E-5248-8638-A8A093B14869}"/>
              </a:ext>
            </a:extLst>
          </p:cNvPr>
          <p:cNvSpPr txBox="1"/>
          <p:nvPr/>
        </p:nvSpPr>
        <p:spPr>
          <a:xfrm>
            <a:off x="1396082" y="416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Candy</a:t>
            </a:r>
          </a:p>
        </p:txBody>
      </p:sp>
      <p:pic>
        <p:nvPicPr>
          <p:cNvPr id="165" name="Imagen 16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322D76AE-4186-4A4E-A37E-21E7891C9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335" y="3796986"/>
            <a:ext cx="240982" cy="240982"/>
          </a:xfrm>
          <a:prstGeom prst="rect">
            <a:avLst/>
          </a:prstGeom>
        </p:spPr>
      </p:pic>
      <p:pic>
        <p:nvPicPr>
          <p:cNvPr id="166" name="Imagen 165">
            <a:extLst>
              <a:ext uri="{FF2B5EF4-FFF2-40B4-BE49-F238E27FC236}">
                <a16:creationId xmlns:a16="http://schemas.microsoft.com/office/drawing/2014/main" id="{BD367A51-EB6A-A841-9B75-851730F703F9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372444" y="3775615"/>
            <a:ext cx="657569" cy="657569"/>
          </a:xfrm>
          <a:prstGeom prst="rect">
            <a:avLst/>
          </a:prstGeom>
        </p:spPr>
      </p:pic>
      <p:pic>
        <p:nvPicPr>
          <p:cNvPr id="167" name="Imagen 166">
            <a:extLst>
              <a:ext uri="{FF2B5EF4-FFF2-40B4-BE49-F238E27FC236}">
                <a16:creationId xmlns:a16="http://schemas.microsoft.com/office/drawing/2014/main" id="{FFCBB3CA-FBEE-BD42-AAF2-B6D7E0186EB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57335" y="4213573"/>
            <a:ext cx="240982" cy="240982"/>
          </a:xfrm>
          <a:prstGeom prst="rect">
            <a:avLst/>
          </a:prstGeom>
        </p:spPr>
      </p:pic>
      <p:sp>
        <p:nvSpPr>
          <p:cNvPr id="168" name="CuadroTexto 167">
            <a:extLst>
              <a:ext uri="{FF2B5EF4-FFF2-40B4-BE49-F238E27FC236}">
                <a16:creationId xmlns:a16="http://schemas.microsoft.com/office/drawing/2014/main" id="{B773EE2F-EA8E-B94D-86D0-CFBC38386127}"/>
              </a:ext>
            </a:extLst>
          </p:cNvPr>
          <p:cNvSpPr txBox="1"/>
          <p:nvPr/>
        </p:nvSpPr>
        <p:spPr>
          <a:xfrm>
            <a:off x="3527621" y="374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Biscuit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42A6EA92-AB84-AC4C-83D9-0083F503178B}"/>
              </a:ext>
            </a:extLst>
          </p:cNvPr>
          <p:cNvSpPr txBox="1"/>
          <p:nvPr/>
        </p:nvSpPr>
        <p:spPr>
          <a:xfrm>
            <a:off x="3527621" y="416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Cookie</a:t>
            </a:r>
          </a:p>
        </p:txBody>
      </p:sp>
      <p:pic>
        <p:nvPicPr>
          <p:cNvPr id="170" name="Imagen 16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F1B54412-79EA-EC45-B705-A3BFD9C25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760" y="3796986"/>
            <a:ext cx="240982" cy="240982"/>
          </a:xfrm>
          <a:prstGeom prst="rect">
            <a:avLst/>
          </a:prstGeom>
        </p:spPr>
      </p:pic>
      <p:pic>
        <p:nvPicPr>
          <p:cNvPr id="171" name="Imagen 170">
            <a:extLst>
              <a:ext uri="{FF2B5EF4-FFF2-40B4-BE49-F238E27FC236}">
                <a16:creationId xmlns:a16="http://schemas.microsoft.com/office/drawing/2014/main" id="{CBCF9CC0-588F-1B4C-AAFA-8AD39E202EE8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4663869" y="3775615"/>
            <a:ext cx="657569" cy="657569"/>
          </a:xfrm>
          <a:prstGeom prst="rect">
            <a:avLst/>
          </a:prstGeom>
        </p:spPr>
      </p:pic>
      <p:pic>
        <p:nvPicPr>
          <p:cNvPr id="172" name="Imagen 171">
            <a:extLst>
              <a:ext uri="{FF2B5EF4-FFF2-40B4-BE49-F238E27FC236}">
                <a16:creationId xmlns:a16="http://schemas.microsoft.com/office/drawing/2014/main" id="{02BC8735-33DD-2B4C-88A0-F602406D15B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48760" y="4213573"/>
            <a:ext cx="240982" cy="240982"/>
          </a:xfrm>
          <a:prstGeom prst="rect">
            <a:avLst/>
          </a:prstGeom>
        </p:spPr>
      </p:pic>
      <p:sp>
        <p:nvSpPr>
          <p:cNvPr id="173" name="CuadroTexto 172">
            <a:extLst>
              <a:ext uri="{FF2B5EF4-FFF2-40B4-BE49-F238E27FC236}">
                <a16:creationId xmlns:a16="http://schemas.microsoft.com/office/drawing/2014/main" id="{F5944969-4210-504A-81D8-9EF547A3C558}"/>
              </a:ext>
            </a:extLst>
          </p:cNvPr>
          <p:cNvSpPr txBox="1"/>
          <p:nvPr/>
        </p:nvSpPr>
        <p:spPr>
          <a:xfrm>
            <a:off x="5819046" y="374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Jam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DEEA48CC-64B7-E74B-90D0-3F2637A4A77E}"/>
              </a:ext>
            </a:extLst>
          </p:cNvPr>
          <p:cNvSpPr txBox="1"/>
          <p:nvPr/>
        </p:nvSpPr>
        <p:spPr>
          <a:xfrm>
            <a:off x="5819046" y="416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Jelly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75" name="Imagen 17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2A7A702E-215E-194E-BE88-59D66AC94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846" y="5066986"/>
            <a:ext cx="240982" cy="240982"/>
          </a:xfrm>
          <a:prstGeom prst="rect">
            <a:avLst/>
          </a:prstGeom>
        </p:spPr>
      </p:pic>
      <p:pic>
        <p:nvPicPr>
          <p:cNvPr id="176" name="Imagen 175">
            <a:extLst>
              <a:ext uri="{FF2B5EF4-FFF2-40B4-BE49-F238E27FC236}">
                <a16:creationId xmlns:a16="http://schemas.microsoft.com/office/drawing/2014/main" id="{07CF3692-6309-9E4A-A639-72EF4649C12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259955" y="5045615"/>
            <a:ext cx="657569" cy="657569"/>
          </a:xfrm>
          <a:prstGeom prst="rect">
            <a:avLst/>
          </a:prstGeom>
        </p:spPr>
      </p:pic>
      <p:pic>
        <p:nvPicPr>
          <p:cNvPr id="177" name="Imagen 176">
            <a:extLst>
              <a:ext uri="{FF2B5EF4-FFF2-40B4-BE49-F238E27FC236}">
                <a16:creationId xmlns:a16="http://schemas.microsoft.com/office/drawing/2014/main" id="{234A5564-7EBC-7A4E-9811-8E43E2A4269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44846" y="5483573"/>
            <a:ext cx="240982" cy="240982"/>
          </a:xfrm>
          <a:prstGeom prst="rect">
            <a:avLst/>
          </a:prstGeom>
        </p:spPr>
      </p:pic>
      <p:sp>
        <p:nvSpPr>
          <p:cNvPr id="178" name="CuadroTexto 177">
            <a:extLst>
              <a:ext uri="{FF2B5EF4-FFF2-40B4-BE49-F238E27FC236}">
                <a16:creationId xmlns:a16="http://schemas.microsoft.com/office/drawing/2014/main" id="{B5DAD772-A24A-8F49-9196-065D245402A0}"/>
              </a:ext>
            </a:extLst>
          </p:cNvPr>
          <p:cNvSpPr txBox="1"/>
          <p:nvPr/>
        </p:nvSpPr>
        <p:spPr>
          <a:xfrm>
            <a:off x="1415132" y="501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Ice </a:t>
            </a:r>
            <a:r>
              <a:rPr lang="es-ES" sz="1400" dirty="0" err="1">
                <a:latin typeface="KG Primary Penmanship" panose="02000506000000020003" pitchFamily="2" charset="77"/>
              </a:rPr>
              <a:t>lolly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79" name="CuadroTexto 178">
            <a:extLst>
              <a:ext uri="{FF2B5EF4-FFF2-40B4-BE49-F238E27FC236}">
                <a16:creationId xmlns:a16="http://schemas.microsoft.com/office/drawing/2014/main" id="{9DEEAFBA-627F-3442-8EDC-7A68A91ABDE7}"/>
              </a:ext>
            </a:extLst>
          </p:cNvPr>
          <p:cNvSpPr txBox="1"/>
          <p:nvPr/>
        </p:nvSpPr>
        <p:spPr>
          <a:xfrm>
            <a:off x="1415132" y="543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Popsicle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80" name="Imagen 17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4D6E54E6-2BB4-C24B-B67D-E65A10699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385" y="5066986"/>
            <a:ext cx="240982" cy="240982"/>
          </a:xfrm>
          <a:prstGeom prst="rect">
            <a:avLst/>
          </a:prstGeom>
        </p:spPr>
      </p:pic>
      <p:pic>
        <p:nvPicPr>
          <p:cNvPr id="181" name="Imagen 180">
            <a:extLst>
              <a:ext uri="{FF2B5EF4-FFF2-40B4-BE49-F238E27FC236}">
                <a16:creationId xmlns:a16="http://schemas.microsoft.com/office/drawing/2014/main" id="{E9265CD3-7C62-7B40-9011-BA1C6D8A099F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2391494" y="5045615"/>
            <a:ext cx="657569" cy="657569"/>
          </a:xfrm>
          <a:prstGeom prst="rect">
            <a:avLst/>
          </a:prstGeom>
        </p:spPr>
      </p:pic>
      <p:pic>
        <p:nvPicPr>
          <p:cNvPr id="182" name="Imagen 181">
            <a:extLst>
              <a:ext uri="{FF2B5EF4-FFF2-40B4-BE49-F238E27FC236}">
                <a16:creationId xmlns:a16="http://schemas.microsoft.com/office/drawing/2014/main" id="{845B0E5E-4411-5C4E-B548-BCFA79B8D3C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76385" y="5483573"/>
            <a:ext cx="240982" cy="240982"/>
          </a:xfrm>
          <a:prstGeom prst="rect">
            <a:avLst/>
          </a:prstGeom>
        </p:spPr>
      </p:pic>
      <p:sp>
        <p:nvSpPr>
          <p:cNvPr id="183" name="CuadroTexto 182">
            <a:extLst>
              <a:ext uri="{FF2B5EF4-FFF2-40B4-BE49-F238E27FC236}">
                <a16:creationId xmlns:a16="http://schemas.microsoft.com/office/drawing/2014/main" id="{0B6FE56F-934E-5040-80F8-BDB3CBECA226}"/>
              </a:ext>
            </a:extLst>
          </p:cNvPr>
          <p:cNvSpPr txBox="1"/>
          <p:nvPr/>
        </p:nvSpPr>
        <p:spPr>
          <a:xfrm>
            <a:off x="3546671" y="501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Fairy</a:t>
            </a:r>
            <a:r>
              <a:rPr lang="es-ES" sz="1400" dirty="0">
                <a:latin typeface="KG Primary Penmanship" panose="02000506000000020003" pitchFamily="2" charset="77"/>
              </a:rPr>
              <a:t> cake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5BE24618-8465-BD43-AA1A-7E9739514F40}"/>
              </a:ext>
            </a:extLst>
          </p:cNvPr>
          <p:cNvSpPr txBox="1"/>
          <p:nvPr/>
        </p:nvSpPr>
        <p:spPr>
          <a:xfrm>
            <a:off x="3546671" y="543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Cup cake</a:t>
            </a:r>
          </a:p>
        </p:txBody>
      </p:sp>
      <p:pic>
        <p:nvPicPr>
          <p:cNvPr id="185" name="Imagen 18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33676932-8C40-8C46-9790-2449BA3A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810" y="5066986"/>
            <a:ext cx="240982" cy="240982"/>
          </a:xfrm>
          <a:prstGeom prst="rect">
            <a:avLst/>
          </a:prstGeom>
        </p:spPr>
      </p:pic>
      <p:pic>
        <p:nvPicPr>
          <p:cNvPr id="186" name="Imagen 185">
            <a:extLst>
              <a:ext uri="{FF2B5EF4-FFF2-40B4-BE49-F238E27FC236}">
                <a16:creationId xmlns:a16="http://schemas.microsoft.com/office/drawing/2014/main" id="{3D3F6962-CDA8-1945-BCB3-4299B7023790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682919" y="5045615"/>
            <a:ext cx="657569" cy="657569"/>
          </a:xfrm>
          <a:prstGeom prst="rect">
            <a:avLst/>
          </a:prstGeom>
        </p:spPr>
      </p:pic>
      <p:pic>
        <p:nvPicPr>
          <p:cNvPr id="187" name="Imagen 186">
            <a:extLst>
              <a:ext uri="{FF2B5EF4-FFF2-40B4-BE49-F238E27FC236}">
                <a16:creationId xmlns:a16="http://schemas.microsoft.com/office/drawing/2014/main" id="{30A1FA89-AE65-CD43-9CC2-F554BE31055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67810" y="5483573"/>
            <a:ext cx="240982" cy="240982"/>
          </a:xfrm>
          <a:prstGeom prst="rect">
            <a:avLst/>
          </a:prstGeom>
        </p:spPr>
      </p:pic>
      <p:sp>
        <p:nvSpPr>
          <p:cNvPr id="188" name="CuadroTexto 187">
            <a:extLst>
              <a:ext uri="{FF2B5EF4-FFF2-40B4-BE49-F238E27FC236}">
                <a16:creationId xmlns:a16="http://schemas.microsoft.com/office/drawing/2014/main" id="{E5EFCCBF-E9CA-4444-B4AC-8EFF500780EE}"/>
              </a:ext>
            </a:extLst>
          </p:cNvPr>
          <p:cNvSpPr txBox="1"/>
          <p:nvPr/>
        </p:nvSpPr>
        <p:spPr>
          <a:xfrm>
            <a:off x="5838096" y="5018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Candy </a:t>
            </a:r>
            <a:r>
              <a:rPr lang="es-ES" sz="1400" dirty="0" err="1">
                <a:latin typeface="KG Primary Penmanship" panose="02000506000000020003" pitchFamily="2" charset="77"/>
              </a:rPr>
              <a:t>floss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5198A46F-188E-A34A-9136-064F5FCCC382}"/>
              </a:ext>
            </a:extLst>
          </p:cNvPr>
          <p:cNvSpPr txBox="1"/>
          <p:nvPr/>
        </p:nvSpPr>
        <p:spPr>
          <a:xfrm>
            <a:off x="5838096" y="543478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Cotton </a:t>
            </a:r>
            <a:r>
              <a:rPr lang="es-ES" sz="1400" dirty="0" err="1">
                <a:latin typeface="KG Primary Penmanship" panose="02000506000000020003" pitchFamily="2" charset="77"/>
              </a:rPr>
              <a:t>candy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90" name="Imagen 18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25D31A22-8053-8845-94A1-840568DD8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546" y="6318292"/>
            <a:ext cx="240982" cy="240982"/>
          </a:xfrm>
          <a:prstGeom prst="rect">
            <a:avLst/>
          </a:prstGeom>
        </p:spPr>
      </p:pic>
      <p:pic>
        <p:nvPicPr>
          <p:cNvPr id="191" name="Imagen 190">
            <a:extLst>
              <a:ext uri="{FF2B5EF4-FFF2-40B4-BE49-F238E27FC236}">
                <a16:creationId xmlns:a16="http://schemas.microsoft.com/office/drawing/2014/main" id="{79B61176-6128-F541-B4A0-99786C745CA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272655" y="6296921"/>
            <a:ext cx="657569" cy="657569"/>
          </a:xfrm>
          <a:prstGeom prst="rect">
            <a:avLst/>
          </a:prstGeom>
        </p:spPr>
      </p:pic>
      <p:pic>
        <p:nvPicPr>
          <p:cNvPr id="192" name="Imagen 191">
            <a:extLst>
              <a:ext uri="{FF2B5EF4-FFF2-40B4-BE49-F238E27FC236}">
                <a16:creationId xmlns:a16="http://schemas.microsoft.com/office/drawing/2014/main" id="{282BFAEA-FD0A-5746-8EAE-380A9502F6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57546" y="6734879"/>
            <a:ext cx="240982" cy="240982"/>
          </a:xfrm>
          <a:prstGeom prst="rect">
            <a:avLst/>
          </a:prstGeom>
        </p:spPr>
      </p:pic>
      <p:sp>
        <p:nvSpPr>
          <p:cNvPr id="193" name="CuadroTexto 192">
            <a:extLst>
              <a:ext uri="{FF2B5EF4-FFF2-40B4-BE49-F238E27FC236}">
                <a16:creationId xmlns:a16="http://schemas.microsoft.com/office/drawing/2014/main" id="{CED74647-B4FC-634E-A16F-D2C1AE307A7B}"/>
              </a:ext>
            </a:extLst>
          </p:cNvPr>
          <p:cNvSpPr txBox="1"/>
          <p:nvPr/>
        </p:nvSpPr>
        <p:spPr>
          <a:xfrm>
            <a:off x="1427832" y="626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Gammon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6CB2A2C1-FF3E-964C-9539-53ADD479D128}"/>
              </a:ext>
            </a:extLst>
          </p:cNvPr>
          <p:cNvSpPr txBox="1"/>
          <p:nvPr/>
        </p:nvSpPr>
        <p:spPr>
          <a:xfrm>
            <a:off x="1427832" y="668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Ham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195" name="Imagen 19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36807529-0EC7-5847-B58A-CBE92BA69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085" y="6318292"/>
            <a:ext cx="240982" cy="240982"/>
          </a:xfrm>
          <a:prstGeom prst="rect">
            <a:avLst/>
          </a:prstGeom>
        </p:spPr>
      </p:pic>
      <p:pic>
        <p:nvPicPr>
          <p:cNvPr id="196" name="Imagen 195">
            <a:extLst>
              <a:ext uri="{FF2B5EF4-FFF2-40B4-BE49-F238E27FC236}">
                <a16:creationId xmlns:a16="http://schemas.microsoft.com/office/drawing/2014/main" id="{E7381669-8EBE-B94F-8E69-8EC7C279E214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2404194" y="6296921"/>
            <a:ext cx="657569" cy="657569"/>
          </a:xfrm>
          <a:prstGeom prst="rect">
            <a:avLst/>
          </a:prstGeom>
        </p:spPr>
      </p:pic>
      <p:pic>
        <p:nvPicPr>
          <p:cNvPr id="197" name="Imagen 196">
            <a:extLst>
              <a:ext uri="{FF2B5EF4-FFF2-40B4-BE49-F238E27FC236}">
                <a16:creationId xmlns:a16="http://schemas.microsoft.com/office/drawing/2014/main" id="{0322D677-DA9D-3E49-BD37-C230B90E7DC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89085" y="6734879"/>
            <a:ext cx="240982" cy="240982"/>
          </a:xfrm>
          <a:prstGeom prst="rect">
            <a:avLst/>
          </a:prstGeom>
        </p:spPr>
      </p:pic>
      <p:sp>
        <p:nvSpPr>
          <p:cNvPr id="198" name="CuadroTexto 197">
            <a:extLst>
              <a:ext uri="{FF2B5EF4-FFF2-40B4-BE49-F238E27FC236}">
                <a16:creationId xmlns:a16="http://schemas.microsoft.com/office/drawing/2014/main" id="{4A261E86-6244-D744-A077-908CE6A2661C}"/>
              </a:ext>
            </a:extLst>
          </p:cNvPr>
          <p:cNvSpPr txBox="1"/>
          <p:nvPr/>
        </p:nvSpPr>
        <p:spPr>
          <a:xfrm>
            <a:off x="3559371" y="626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Chips</a:t>
            </a: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8D1EF20F-2E8F-2544-896E-53C0EF62353E}"/>
              </a:ext>
            </a:extLst>
          </p:cNvPr>
          <p:cNvSpPr txBox="1"/>
          <p:nvPr/>
        </p:nvSpPr>
        <p:spPr>
          <a:xfrm>
            <a:off x="3559371" y="668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KG Primary Penmanship" panose="02000506000000020003" pitchFamily="2" charset="77"/>
              </a:rPr>
              <a:t>French </a:t>
            </a:r>
            <a:r>
              <a:rPr lang="es-ES" sz="1400" dirty="0" err="1">
                <a:latin typeface="KG Primary Penmanship" panose="02000506000000020003" pitchFamily="2" charset="77"/>
              </a:rPr>
              <a:t>fries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00" name="Imagen 19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7A312B88-6718-7B40-8CA3-A63BC7439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510" y="6318292"/>
            <a:ext cx="240982" cy="240982"/>
          </a:xfrm>
          <a:prstGeom prst="rect">
            <a:avLst/>
          </a:prstGeom>
        </p:spPr>
      </p:pic>
      <p:pic>
        <p:nvPicPr>
          <p:cNvPr id="201" name="Imagen 200">
            <a:extLst>
              <a:ext uri="{FF2B5EF4-FFF2-40B4-BE49-F238E27FC236}">
                <a16:creationId xmlns:a16="http://schemas.microsoft.com/office/drawing/2014/main" id="{A94C0FA1-9DDC-7140-BB39-B384E630CB74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95619" y="6296921"/>
            <a:ext cx="657569" cy="657569"/>
          </a:xfrm>
          <a:prstGeom prst="rect">
            <a:avLst/>
          </a:prstGeom>
        </p:spPr>
      </p:pic>
      <p:pic>
        <p:nvPicPr>
          <p:cNvPr id="202" name="Imagen 201">
            <a:extLst>
              <a:ext uri="{FF2B5EF4-FFF2-40B4-BE49-F238E27FC236}">
                <a16:creationId xmlns:a16="http://schemas.microsoft.com/office/drawing/2014/main" id="{746EEEF5-4B5C-5945-9B3A-AE382F35D96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80510" y="6734879"/>
            <a:ext cx="240982" cy="240982"/>
          </a:xfrm>
          <a:prstGeom prst="rect">
            <a:avLst/>
          </a:prstGeom>
        </p:spPr>
      </p:pic>
      <p:sp>
        <p:nvSpPr>
          <p:cNvPr id="203" name="CuadroTexto 202">
            <a:extLst>
              <a:ext uri="{FF2B5EF4-FFF2-40B4-BE49-F238E27FC236}">
                <a16:creationId xmlns:a16="http://schemas.microsoft.com/office/drawing/2014/main" id="{FB1B3D19-9BE0-424C-A5BF-22A10DA066B3}"/>
              </a:ext>
            </a:extLst>
          </p:cNvPr>
          <p:cNvSpPr txBox="1"/>
          <p:nvPr/>
        </p:nvSpPr>
        <p:spPr>
          <a:xfrm>
            <a:off x="5850796" y="626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Prawn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04" name="CuadroTexto 203">
            <a:extLst>
              <a:ext uri="{FF2B5EF4-FFF2-40B4-BE49-F238E27FC236}">
                <a16:creationId xmlns:a16="http://schemas.microsoft.com/office/drawing/2014/main" id="{4C630F60-8650-F743-BDA6-7F7067D9F571}"/>
              </a:ext>
            </a:extLst>
          </p:cNvPr>
          <p:cNvSpPr txBox="1"/>
          <p:nvPr/>
        </p:nvSpPr>
        <p:spPr>
          <a:xfrm>
            <a:off x="5850796" y="668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Shrimp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05" name="Imagen 20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3957AF43-B939-0947-B3A6-FD7316086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596" y="7588292"/>
            <a:ext cx="240982" cy="240982"/>
          </a:xfrm>
          <a:prstGeom prst="rect">
            <a:avLst/>
          </a:prstGeom>
        </p:spPr>
      </p:pic>
      <p:pic>
        <p:nvPicPr>
          <p:cNvPr id="206" name="Imagen 205">
            <a:extLst>
              <a:ext uri="{FF2B5EF4-FFF2-40B4-BE49-F238E27FC236}">
                <a16:creationId xmlns:a16="http://schemas.microsoft.com/office/drawing/2014/main" id="{76F154D6-1D1D-D94B-A2FD-5504A3CD14C3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291705" y="7566921"/>
            <a:ext cx="657569" cy="657569"/>
          </a:xfrm>
          <a:prstGeom prst="rect">
            <a:avLst/>
          </a:prstGeom>
        </p:spPr>
      </p:pic>
      <p:pic>
        <p:nvPicPr>
          <p:cNvPr id="207" name="Imagen 206">
            <a:extLst>
              <a:ext uri="{FF2B5EF4-FFF2-40B4-BE49-F238E27FC236}">
                <a16:creationId xmlns:a16="http://schemas.microsoft.com/office/drawing/2014/main" id="{4EBDA3E8-CAE1-E749-854F-DBE30EBDF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76596" y="8004879"/>
            <a:ext cx="240982" cy="240982"/>
          </a:xfrm>
          <a:prstGeom prst="rect">
            <a:avLst/>
          </a:prstGeom>
        </p:spPr>
      </p:pic>
      <p:sp>
        <p:nvSpPr>
          <p:cNvPr id="208" name="CuadroTexto 207">
            <a:extLst>
              <a:ext uri="{FF2B5EF4-FFF2-40B4-BE49-F238E27FC236}">
                <a16:creationId xmlns:a16="http://schemas.microsoft.com/office/drawing/2014/main" id="{680875B1-A5E3-CE45-B6BD-95E4D28BB859}"/>
              </a:ext>
            </a:extLst>
          </p:cNvPr>
          <p:cNvSpPr txBox="1"/>
          <p:nvPr/>
        </p:nvSpPr>
        <p:spPr>
          <a:xfrm>
            <a:off x="1446882" y="7539506"/>
            <a:ext cx="11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Jacket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potato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09" name="CuadroTexto 208">
            <a:extLst>
              <a:ext uri="{FF2B5EF4-FFF2-40B4-BE49-F238E27FC236}">
                <a16:creationId xmlns:a16="http://schemas.microsoft.com/office/drawing/2014/main" id="{F42A6A61-4797-D04E-A95A-57DA3D92C7C9}"/>
              </a:ext>
            </a:extLst>
          </p:cNvPr>
          <p:cNvSpPr txBox="1"/>
          <p:nvPr/>
        </p:nvSpPr>
        <p:spPr>
          <a:xfrm>
            <a:off x="1446882" y="795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Baked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potato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10" name="Imagen 20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A3C1430D-F133-1F45-B687-9E2DF67B2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135" y="7588292"/>
            <a:ext cx="240982" cy="240982"/>
          </a:xfrm>
          <a:prstGeom prst="rect">
            <a:avLst/>
          </a:prstGeom>
        </p:spPr>
      </p:pic>
      <p:pic>
        <p:nvPicPr>
          <p:cNvPr id="211" name="Imagen 210">
            <a:extLst>
              <a:ext uri="{FF2B5EF4-FFF2-40B4-BE49-F238E27FC236}">
                <a16:creationId xmlns:a16="http://schemas.microsoft.com/office/drawing/2014/main" id="{68A46589-BB54-DF44-8F0E-B4C775E25BAB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2423244" y="7566921"/>
            <a:ext cx="657569" cy="657569"/>
          </a:xfrm>
          <a:prstGeom prst="rect">
            <a:avLst/>
          </a:prstGeom>
        </p:spPr>
      </p:pic>
      <p:pic>
        <p:nvPicPr>
          <p:cNvPr id="212" name="Imagen 211">
            <a:extLst>
              <a:ext uri="{FF2B5EF4-FFF2-40B4-BE49-F238E27FC236}">
                <a16:creationId xmlns:a16="http://schemas.microsoft.com/office/drawing/2014/main" id="{70BBC36D-A125-B84C-BFA5-BC8F12702BC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08135" y="8004879"/>
            <a:ext cx="240982" cy="240982"/>
          </a:xfrm>
          <a:prstGeom prst="rect">
            <a:avLst/>
          </a:prstGeom>
        </p:spPr>
      </p:pic>
      <p:sp>
        <p:nvSpPr>
          <p:cNvPr id="213" name="CuadroTexto 212">
            <a:extLst>
              <a:ext uri="{FF2B5EF4-FFF2-40B4-BE49-F238E27FC236}">
                <a16:creationId xmlns:a16="http://schemas.microsoft.com/office/drawing/2014/main" id="{F0B602AA-D465-0743-BB04-37B9728AA24D}"/>
              </a:ext>
            </a:extLst>
          </p:cNvPr>
          <p:cNvSpPr txBox="1"/>
          <p:nvPr/>
        </p:nvSpPr>
        <p:spPr>
          <a:xfrm>
            <a:off x="3578421" y="753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Crips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14" name="CuadroTexto 213">
            <a:extLst>
              <a:ext uri="{FF2B5EF4-FFF2-40B4-BE49-F238E27FC236}">
                <a16:creationId xmlns:a16="http://schemas.microsoft.com/office/drawing/2014/main" id="{40EBA1EC-6419-2D4E-88B8-17453FB0DACC}"/>
              </a:ext>
            </a:extLst>
          </p:cNvPr>
          <p:cNvSpPr txBox="1"/>
          <p:nvPr/>
        </p:nvSpPr>
        <p:spPr>
          <a:xfrm>
            <a:off x="3578421" y="795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Potato</a:t>
            </a:r>
            <a:r>
              <a:rPr lang="es-ES" sz="1400" dirty="0">
                <a:latin typeface="KG Primary Penmanship" panose="02000506000000020003" pitchFamily="2" charset="77"/>
              </a:rPr>
              <a:t> chips</a:t>
            </a:r>
          </a:p>
        </p:txBody>
      </p:sp>
      <p:pic>
        <p:nvPicPr>
          <p:cNvPr id="215" name="Imagen 21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E734386F-BBFA-7B43-AA25-C23814D1F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560" y="7588292"/>
            <a:ext cx="240982" cy="240982"/>
          </a:xfrm>
          <a:prstGeom prst="rect">
            <a:avLst/>
          </a:prstGeom>
        </p:spPr>
      </p:pic>
      <p:pic>
        <p:nvPicPr>
          <p:cNvPr id="216" name="Imagen 215">
            <a:extLst>
              <a:ext uri="{FF2B5EF4-FFF2-40B4-BE49-F238E27FC236}">
                <a16:creationId xmlns:a16="http://schemas.microsoft.com/office/drawing/2014/main" id="{341B21CA-6748-D848-A638-9A90CD246E46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4714669" y="7566921"/>
            <a:ext cx="657569" cy="657569"/>
          </a:xfrm>
          <a:prstGeom prst="rect">
            <a:avLst/>
          </a:prstGeom>
        </p:spPr>
      </p:pic>
      <p:pic>
        <p:nvPicPr>
          <p:cNvPr id="217" name="Imagen 216">
            <a:extLst>
              <a:ext uri="{FF2B5EF4-FFF2-40B4-BE49-F238E27FC236}">
                <a16:creationId xmlns:a16="http://schemas.microsoft.com/office/drawing/2014/main" id="{FD48195D-C1B0-2F45-9147-927588AB3E3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99560" y="8004879"/>
            <a:ext cx="240982" cy="240982"/>
          </a:xfrm>
          <a:prstGeom prst="rect">
            <a:avLst/>
          </a:prstGeom>
        </p:spPr>
      </p:pic>
      <p:sp>
        <p:nvSpPr>
          <p:cNvPr id="218" name="CuadroTexto 217">
            <a:extLst>
              <a:ext uri="{FF2B5EF4-FFF2-40B4-BE49-F238E27FC236}">
                <a16:creationId xmlns:a16="http://schemas.microsoft.com/office/drawing/2014/main" id="{52759ABE-9735-EB4C-95C9-19AF28306799}"/>
              </a:ext>
            </a:extLst>
          </p:cNvPr>
          <p:cNvSpPr txBox="1"/>
          <p:nvPr/>
        </p:nvSpPr>
        <p:spPr>
          <a:xfrm>
            <a:off x="5869846" y="753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Minced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meat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19" name="CuadroTexto 218">
            <a:extLst>
              <a:ext uri="{FF2B5EF4-FFF2-40B4-BE49-F238E27FC236}">
                <a16:creationId xmlns:a16="http://schemas.microsoft.com/office/drawing/2014/main" id="{6330DE81-BEA8-F04F-AAB8-D5AF785A79AC}"/>
              </a:ext>
            </a:extLst>
          </p:cNvPr>
          <p:cNvSpPr txBox="1"/>
          <p:nvPr/>
        </p:nvSpPr>
        <p:spPr>
          <a:xfrm>
            <a:off x="5869846" y="7956093"/>
            <a:ext cx="113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Ground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meat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20" name="Imagen 21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7B84B291-635F-5F4C-9C65-E72C763C5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388" y="8858292"/>
            <a:ext cx="240982" cy="240982"/>
          </a:xfrm>
          <a:prstGeom prst="rect">
            <a:avLst/>
          </a:prstGeom>
        </p:spPr>
      </p:pic>
      <p:pic>
        <p:nvPicPr>
          <p:cNvPr id="221" name="Imagen 220">
            <a:extLst>
              <a:ext uri="{FF2B5EF4-FFF2-40B4-BE49-F238E27FC236}">
                <a16:creationId xmlns:a16="http://schemas.microsoft.com/office/drawing/2014/main" id="{37D16F10-4D0C-BF43-912F-2CE4F89BC15D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327497" y="8836921"/>
            <a:ext cx="657569" cy="657569"/>
          </a:xfrm>
          <a:prstGeom prst="rect">
            <a:avLst/>
          </a:prstGeom>
        </p:spPr>
      </p:pic>
      <p:pic>
        <p:nvPicPr>
          <p:cNvPr id="222" name="Imagen 221">
            <a:extLst>
              <a:ext uri="{FF2B5EF4-FFF2-40B4-BE49-F238E27FC236}">
                <a16:creationId xmlns:a16="http://schemas.microsoft.com/office/drawing/2014/main" id="{74CEF3DA-F702-E147-99C5-F0D41C17A29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12388" y="9274879"/>
            <a:ext cx="240982" cy="240982"/>
          </a:xfrm>
          <a:prstGeom prst="rect">
            <a:avLst/>
          </a:prstGeom>
        </p:spPr>
      </p:pic>
      <p:sp>
        <p:nvSpPr>
          <p:cNvPr id="223" name="CuadroTexto 222">
            <a:extLst>
              <a:ext uri="{FF2B5EF4-FFF2-40B4-BE49-F238E27FC236}">
                <a16:creationId xmlns:a16="http://schemas.microsoft.com/office/drawing/2014/main" id="{EE62CB65-889C-BA47-9C52-5913958D0D23}"/>
              </a:ext>
            </a:extLst>
          </p:cNvPr>
          <p:cNvSpPr txBox="1"/>
          <p:nvPr/>
        </p:nvSpPr>
        <p:spPr>
          <a:xfrm>
            <a:off x="1482674" y="880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Take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away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24" name="CuadroTexto 223">
            <a:extLst>
              <a:ext uri="{FF2B5EF4-FFF2-40B4-BE49-F238E27FC236}">
                <a16:creationId xmlns:a16="http://schemas.microsoft.com/office/drawing/2014/main" id="{C33FBC0A-9F61-C242-A711-F1AC94C4B1D9}"/>
              </a:ext>
            </a:extLst>
          </p:cNvPr>
          <p:cNvSpPr txBox="1"/>
          <p:nvPr/>
        </p:nvSpPr>
        <p:spPr>
          <a:xfrm>
            <a:off x="1482674" y="922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Take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out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25" name="Imagen 224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D17A6410-423F-4641-BD7A-C2B3D2686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927" y="8858292"/>
            <a:ext cx="240982" cy="240982"/>
          </a:xfrm>
          <a:prstGeom prst="rect">
            <a:avLst/>
          </a:prstGeom>
        </p:spPr>
      </p:pic>
      <p:pic>
        <p:nvPicPr>
          <p:cNvPr id="226" name="Imagen 225">
            <a:extLst>
              <a:ext uri="{FF2B5EF4-FFF2-40B4-BE49-F238E27FC236}">
                <a16:creationId xmlns:a16="http://schemas.microsoft.com/office/drawing/2014/main" id="{A573DA9B-4590-2B42-BDD3-E36582FC3650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2459036" y="8836921"/>
            <a:ext cx="657569" cy="657569"/>
          </a:xfrm>
          <a:prstGeom prst="rect">
            <a:avLst/>
          </a:prstGeom>
        </p:spPr>
      </p:pic>
      <p:pic>
        <p:nvPicPr>
          <p:cNvPr id="227" name="Imagen 226">
            <a:extLst>
              <a:ext uri="{FF2B5EF4-FFF2-40B4-BE49-F238E27FC236}">
                <a16:creationId xmlns:a16="http://schemas.microsoft.com/office/drawing/2014/main" id="{5A100B46-91A5-7A42-A160-BC41D9D62E2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43927" y="9274879"/>
            <a:ext cx="240982" cy="240982"/>
          </a:xfrm>
          <a:prstGeom prst="rect">
            <a:avLst/>
          </a:prstGeom>
        </p:spPr>
      </p:pic>
      <p:sp>
        <p:nvSpPr>
          <p:cNvPr id="228" name="CuadroTexto 227">
            <a:extLst>
              <a:ext uri="{FF2B5EF4-FFF2-40B4-BE49-F238E27FC236}">
                <a16:creationId xmlns:a16="http://schemas.microsoft.com/office/drawing/2014/main" id="{BFAD3A89-4207-564C-A041-F1AAF21C87E0}"/>
              </a:ext>
            </a:extLst>
          </p:cNvPr>
          <p:cNvSpPr txBox="1"/>
          <p:nvPr/>
        </p:nvSpPr>
        <p:spPr>
          <a:xfrm>
            <a:off x="3614213" y="880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Dinner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37A83D51-CE2B-3F48-A738-D2300D054B6E}"/>
              </a:ext>
            </a:extLst>
          </p:cNvPr>
          <p:cNvSpPr txBox="1"/>
          <p:nvPr/>
        </p:nvSpPr>
        <p:spPr>
          <a:xfrm>
            <a:off x="3614213" y="922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Supper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pic>
        <p:nvPicPr>
          <p:cNvPr id="230" name="Imagen 229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235FEE09-923D-3D45-9DB1-CB3579CE0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352" y="8858292"/>
            <a:ext cx="240982" cy="240982"/>
          </a:xfrm>
          <a:prstGeom prst="rect">
            <a:avLst/>
          </a:prstGeom>
        </p:spPr>
      </p:pic>
      <p:pic>
        <p:nvPicPr>
          <p:cNvPr id="231" name="Imagen 230">
            <a:extLst>
              <a:ext uri="{FF2B5EF4-FFF2-40B4-BE49-F238E27FC236}">
                <a16:creationId xmlns:a16="http://schemas.microsoft.com/office/drawing/2014/main" id="{B76EE498-D530-B344-8645-67AF35ABEEB3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4750461" y="8836921"/>
            <a:ext cx="657569" cy="657569"/>
          </a:xfrm>
          <a:prstGeom prst="rect">
            <a:avLst/>
          </a:prstGeom>
        </p:spPr>
      </p:pic>
      <p:pic>
        <p:nvPicPr>
          <p:cNvPr id="232" name="Imagen 231">
            <a:extLst>
              <a:ext uri="{FF2B5EF4-FFF2-40B4-BE49-F238E27FC236}">
                <a16:creationId xmlns:a16="http://schemas.microsoft.com/office/drawing/2014/main" id="{12A05A78-207C-AE49-81B6-F71221A693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635352" y="9274879"/>
            <a:ext cx="240982" cy="240982"/>
          </a:xfrm>
          <a:prstGeom prst="rect">
            <a:avLst/>
          </a:prstGeom>
        </p:spPr>
      </p:pic>
      <p:sp>
        <p:nvSpPr>
          <p:cNvPr id="233" name="CuadroTexto 232">
            <a:extLst>
              <a:ext uri="{FF2B5EF4-FFF2-40B4-BE49-F238E27FC236}">
                <a16:creationId xmlns:a16="http://schemas.microsoft.com/office/drawing/2014/main" id="{3286F401-31BD-C44F-BE86-1D3867D67321}"/>
              </a:ext>
            </a:extLst>
          </p:cNvPr>
          <p:cNvSpPr txBox="1"/>
          <p:nvPr/>
        </p:nvSpPr>
        <p:spPr>
          <a:xfrm>
            <a:off x="5905638" y="88095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Cutlery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sp>
        <p:nvSpPr>
          <p:cNvPr id="234" name="CuadroTexto 233">
            <a:extLst>
              <a:ext uri="{FF2B5EF4-FFF2-40B4-BE49-F238E27FC236}">
                <a16:creationId xmlns:a16="http://schemas.microsoft.com/office/drawing/2014/main" id="{64EB8C0C-54C3-B446-8B2F-47F67EC7CBCB}"/>
              </a:ext>
            </a:extLst>
          </p:cNvPr>
          <p:cNvSpPr txBox="1"/>
          <p:nvPr/>
        </p:nvSpPr>
        <p:spPr>
          <a:xfrm>
            <a:off x="5905638" y="922609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KG Primary Penmanship" panose="02000506000000020003" pitchFamily="2" charset="77"/>
              </a:rPr>
              <a:t>Silver</a:t>
            </a:r>
            <a:r>
              <a:rPr lang="es-ES" sz="1400" dirty="0">
                <a:latin typeface="KG Primary Penmanship" panose="02000506000000020003" pitchFamily="2" charset="77"/>
              </a:rPr>
              <a:t> </a:t>
            </a:r>
            <a:r>
              <a:rPr lang="es-ES" sz="1400" dirty="0" err="1">
                <a:latin typeface="KG Primary Penmanship" panose="02000506000000020003" pitchFamily="2" charset="77"/>
              </a:rPr>
              <a:t>ware</a:t>
            </a:r>
            <a:endParaRPr lang="es-ES" sz="1400" dirty="0">
              <a:latin typeface="KG Primary Penmanship" panose="02000506000000020003" pitchFamily="2" charset="77"/>
            </a:endParaRPr>
          </a:p>
        </p:txBody>
      </p:sp>
      <p:cxnSp>
        <p:nvCxnSpPr>
          <p:cNvPr id="236" name="Conector recto 235">
            <a:extLst>
              <a:ext uri="{FF2B5EF4-FFF2-40B4-BE49-F238E27FC236}">
                <a16:creationId xmlns:a16="http://schemas.microsoft.com/office/drawing/2014/main" id="{A5AF7436-2C38-2744-9B0F-DF562AA49041}"/>
              </a:ext>
            </a:extLst>
          </p:cNvPr>
          <p:cNvCxnSpPr/>
          <p:nvPr/>
        </p:nvCxnSpPr>
        <p:spPr>
          <a:xfrm>
            <a:off x="0" y="1041695"/>
            <a:ext cx="6896238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>
            <a:extLst>
              <a:ext uri="{FF2B5EF4-FFF2-40B4-BE49-F238E27FC236}">
                <a16:creationId xmlns:a16="http://schemas.microsoft.com/office/drawing/2014/main" id="{81859510-50AD-DE4B-9483-0B95CEBF715B}"/>
              </a:ext>
            </a:extLst>
          </p:cNvPr>
          <p:cNvCxnSpPr/>
          <p:nvPr/>
        </p:nvCxnSpPr>
        <p:spPr>
          <a:xfrm>
            <a:off x="0" y="2267983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id="{E5B8C8B0-6C8A-0A4E-AC0D-7563607B8892}"/>
              </a:ext>
            </a:extLst>
          </p:cNvPr>
          <p:cNvCxnSpPr/>
          <p:nvPr/>
        </p:nvCxnSpPr>
        <p:spPr>
          <a:xfrm>
            <a:off x="0" y="3483639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>
            <a:extLst>
              <a:ext uri="{FF2B5EF4-FFF2-40B4-BE49-F238E27FC236}">
                <a16:creationId xmlns:a16="http://schemas.microsoft.com/office/drawing/2014/main" id="{DC0180FB-5017-5F43-830D-347A81F528E6}"/>
              </a:ext>
            </a:extLst>
          </p:cNvPr>
          <p:cNvCxnSpPr/>
          <p:nvPr/>
        </p:nvCxnSpPr>
        <p:spPr>
          <a:xfrm>
            <a:off x="0" y="4763090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>
            <a:extLst>
              <a:ext uri="{FF2B5EF4-FFF2-40B4-BE49-F238E27FC236}">
                <a16:creationId xmlns:a16="http://schemas.microsoft.com/office/drawing/2014/main" id="{8A8B083D-C702-7B4E-A075-4A24427D7BF2}"/>
              </a:ext>
            </a:extLst>
          </p:cNvPr>
          <p:cNvCxnSpPr/>
          <p:nvPr/>
        </p:nvCxnSpPr>
        <p:spPr>
          <a:xfrm>
            <a:off x="50198" y="6038997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>
            <a:extLst>
              <a:ext uri="{FF2B5EF4-FFF2-40B4-BE49-F238E27FC236}">
                <a16:creationId xmlns:a16="http://schemas.microsoft.com/office/drawing/2014/main" id="{0881ABEE-1698-A344-9045-33FCAF9985A3}"/>
              </a:ext>
            </a:extLst>
          </p:cNvPr>
          <p:cNvCxnSpPr/>
          <p:nvPr/>
        </p:nvCxnSpPr>
        <p:spPr>
          <a:xfrm>
            <a:off x="0" y="7325537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>
            <a:extLst>
              <a:ext uri="{FF2B5EF4-FFF2-40B4-BE49-F238E27FC236}">
                <a16:creationId xmlns:a16="http://schemas.microsoft.com/office/drawing/2014/main" id="{F9170ED2-21A7-3747-BB6A-C8B73625315B}"/>
              </a:ext>
            </a:extLst>
          </p:cNvPr>
          <p:cNvCxnSpPr/>
          <p:nvPr/>
        </p:nvCxnSpPr>
        <p:spPr>
          <a:xfrm>
            <a:off x="0" y="8573090"/>
            <a:ext cx="6896238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0752AF18-7F4A-2144-929A-61D5572185C0}"/>
              </a:ext>
            </a:extLst>
          </p:cNvPr>
          <p:cNvSpPr txBox="1"/>
          <p:nvPr/>
        </p:nvSpPr>
        <p:spPr>
          <a:xfrm>
            <a:off x="-32826" y="9413016"/>
            <a:ext cx="689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54060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PIPS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SEEDS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268338"/>
            <a:ext cx="2690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Primary Penmanship" panose="02000506000000020003" pitchFamily="2" charset="77"/>
              </a:rPr>
              <a:t>COURGETTE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82499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ZUCCHINI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405614A-EFB0-0449-AEA2-FCF4E08B1788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A01BC6D-4F3A-6E4F-89D6-F582DA1CB594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7ED481C-3AD5-2943-9C21-0F6C17276497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49D473E-7CAC-F94E-ACD1-926E513D3AA3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08175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2951135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CANDY FLOSS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2951135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COTTON CANDY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PUDDING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10655" y="8352691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DESSERT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62DDD7-6545-C44A-8444-C83BF48281A2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AA52F72-F0EC-B24E-A221-99F5F295FFA8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E285FC1-F1C3-9442-8823-0175F48E9AD3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9B1D79A-EE88-3F43-97D4-ED2EF3190009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8960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SWEET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3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CANDY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268338"/>
            <a:ext cx="2690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KG Primary Penmanship" panose="02000506000000020003" pitchFamily="2" charset="77"/>
              </a:rPr>
              <a:t>BISCUIT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3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82499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COOKIE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DE937485-9B61-D94F-AECC-9806A77F119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 rot="774415">
            <a:off x="593615" y="575064"/>
            <a:ext cx="1697911" cy="169791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31E92ED7-F029-7E47-BB97-3A62659A3B7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 rot="774415">
            <a:off x="1400932" y="1631894"/>
            <a:ext cx="1697911" cy="1697911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54237D24-980F-D24E-91B5-3A3D4D17287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 rot="774415">
            <a:off x="3977206" y="574490"/>
            <a:ext cx="1697911" cy="169791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1AF3D160-1C07-CB42-8316-89DD95CE32C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 rot="774415">
            <a:off x="4784523" y="1631320"/>
            <a:ext cx="1697911" cy="1697911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2156273C-DCF2-7E4C-9032-463729399A9B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AEB54C6-2874-234D-8F2D-ADC7657B7632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903AA59-48D9-4247-B4C8-4118948D4F52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49CF773-85C0-E446-A45A-643B9A92CCAA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339743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JAM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JELLY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ICE LOLLY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837104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POPSICLE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91F0346-2D86-0C44-90EA-D9469B8C072B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D42AD23-7408-664D-9E97-5D522ED02F30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37DB2B5-A7DF-524E-88B9-CA84B5925899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E0C1277-B224-6243-A24F-3D4C13C97640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91572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2951135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FAIRY </a:t>
            </a:r>
          </a:p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CAKE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2951135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CUP </a:t>
            </a:r>
          </a:p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CAKE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CRIPS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10655" y="7938915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POTATO CHIPS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EC03427-AF55-4F4C-8110-C9A46E4233D0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3D8D165-2FFC-2E4E-A9FD-EF8CD24BE4EA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0DC486E-0208-9A41-852D-18A53A2D298B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F8E2121-049F-3144-9393-99B351137B49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249058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TAKE AWAY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TAKE OUT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CHIPS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7984174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FRENCH FRIES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3C5DA3-30BF-E54C-B6A6-7D627EE0EB77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46C9ECE-9A23-C847-9A0E-B836E525B1EF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6769DD3-8189-1B4A-AECC-46264BAFD22C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BFA97FD-9A8E-7E43-AEC9-0116B0353F84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317199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CORN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MAIZE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7984174"/>
            <a:ext cx="2690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JACKET POTATO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7984174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BAKED POTATO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05255E1-6D5E-D543-B5DC-6E0628CFD132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03FFF2C-30C9-5A42-95DB-B6CD9DF6EB32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D4D9A2B-7F23-144B-925D-8B40647A1D8B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07BBA2E-4A00-DB41-808F-B88FDC97AFB9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424241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GAMMON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HAM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PRAWN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8352692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SHRIMP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F7DA8DC-B4EA-4A46-8C4D-EFEBEDC87332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3C0146C-F678-1F4B-960B-74AD2CB283DD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A0FADDD-22C7-E443-9931-F80E248DCB2A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ADFF25F-1F64-4E41-B223-F6A452187065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4089713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CUTLERY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018953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SILVER WARE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8352692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DINNER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8352692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SUPER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CEE7F91-8FD4-E844-9C06-EB2054D1249C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4F572B-71FC-4249-AE68-E6794A0D098B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52F0CBA-48C0-B04B-B775-A088AA20F02E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E492B4B-C5A2-5B43-9578-4FE6FCBF6E87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589330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2933931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MINCED MEAT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32085A86-B6CF-1243-AB5B-5890947FF80B}"/>
              </a:ext>
            </a:extLst>
          </p:cNvPr>
          <p:cNvSpPr txBox="1"/>
          <p:nvPr/>
        </p:nvSpPr>
        <p:spPr>
          <a:xfrm>
            <a:off x="3793208" y="2933931"/>
            <a:ext cx="2690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GROUND MEAT</a:t>
            </a:r>
          </a:p>
          <a:p>
            <a:pPr algn="ctr"/>
            <a:endParaRPr lang="es-ES" sz="4800" dirty="0">
              <a:latin typeface="KG Primary Penmanship" panose="02000506000000020003" pitchFamily="2" charset="77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7D0A846-1BBA-314A-9F0A-2D7A70171C00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F1578C-E851-E64C-935B-2C671FC98C07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8168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>
            <a:extLst>
              <a:ext uri="{FF2B5EF4-FFF2-40B4-BE49-F238E27FC236}">
                <a16:creationId xmlns:a16="http://schemas.microsoft.com/office/drawing/2014/main" id="{7C27EE4D-16DE-0A4D-8E51-B8F6F60CD2E4}"/>
              </a:ext>
            </a:extLst>
          </p:cNvPr>
          <p:cNvSpPr txBox="1"/>
          <p:nvPr/>
        </p:nvSpPr>
        <p:spPr>
          <a:xfrm>
            <a:off x="0" y="518624"/>
            <a:ext cx="689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7C6837-AA4A-8E41-9DC3-227F275D8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93337"/>
            <a:ext cx="5829300" cy="657568"/>
          </a:xfrm>
        </p:spPr>
        <p:txBody>
          <a:bodyPr>
            <a:noAutofit/>
          </a:bodyPr>
          <a:lstStyle/>
          <a:p>
            <a:r>
              <a:rPr lang="es-ES" sz="1600" dirty="0">
                <a:solidFill>
                  <a:schemeClr val="accent1"/>
                </a:solidFill>
                <a:latin typeface="KG Red Hands" panose="02000505000000020004" pitchFamily="2" charset="0"/>
              </a:rPr>
              <a:t>AMERICAN</a:t>
            </a:r>
            <a:r>
              <a:rPr lang="es-ES" sz="1600" dirty="0">
                <a:latin typeface="KG Red Hands" panose="02000505000000020004" pitchFamily="2" charset="0"/>
              </a:rPr>
              <a:t> </a:t>
            </a:r>
            <a:r>
              <a:rPr lang="es-ES" sz="1600" dirty="0">
                <a:solidFill>
                  <a:srgbClr val="C00000"/>
                </a:solidFill>
                <a:latin typeface="KG Red Hands" panose="02000505000000020004" pitchFamily="2" charset="0"/>
              </a:rPr>
              <a:t>VS</a:t>
            </a:r>
            <a:r>
              <a:rPr lang="es-ES" sz="1600" dirty="0">
                <a:latin typeface="KG Red Hands" panose="02000505000000020004" pitchFamily="2" charset="0"/>
              </a:rPr>
              <a:t> </a:t>
            </a:r>
            <a:r>
              <a:rPr lang="es-ES" sz="1600" dirty="0">
                <a:solidFill>
                  <a:schemeClr val="accent1"/>
                </a:solidFill>
                <a:latin typeface="KG Red Hands" panose="02000505000000020004" pitchFamily="2" charset="0"/>
              </a:rPr>
              <a:t>BRITISH </a:t>
            </a:r>
            <a:br>
              <a:rPr lang="es-ES" sz="1600" dirty="0">
                <a:solidFill>
                  <a:schemeClr val="accent1"/>
                </a:solidFill>
                <a:latin typeface="KG Red Hands" panose="02000505000000020004" pitchFamily="2" charset="0"/>
              </a:rPr>
            </a:br>
            <a:r>
              <a:rPr lang="es-ES" sz="2000" dirty="0">
                <a:latin typeface="KG Red Hands" panose="02000505000000020004" pitchFamily="2" charset="0"/>
              </a:rPr>
              <a:t>FOOD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81FD8C-2AB7-5245-84D7-14B1134DD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79558"/>
              </p:ext>
            </p:extLst>
          </p:nvPr>
        </p:nvGraphicFramePr>
        <p:xfrm>
          <a:off x="300990" y="1402077"/>
          <a:ext cx="6256020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010">
                  <a:extLst>
                    <a:ext uri="{9D8B030D-6E8A-4147-A177-3AD203B41FA5}">
                      <a16:colId xmlns:a16="http://schemas.microsoft.com/office/drawing/2014/main" val="3103307418"/>
                    </a:ext>
                  </a:extLst>
                </a:gridCol>
                <a:gridCol w="3128010">
                  <a:extLst>
                    <a:ext uri="{9D8B030D-6E8A-4147-A177-3AD203B41FA5}">
                      <a16:colId xmlns:a16="http://schemas.microsoft.com/office/drawing/2014/main" val="1922224901"/>
                    </a:ext>
                  </a:extLst>
                </a:gridCol>
              </a:tblGrid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AUBERGINE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  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EGGPLANT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686715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SPRING ONION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GREEN ONION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818658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PIPS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SEEDS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26475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COUGETTE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ZUCCHINI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255356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MAIZE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CORN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840933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CANDY FLOSS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COTTON CANDY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85459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PUDDING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DESSERT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543054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SWEET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CANDY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22990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BISCUIT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COOKIE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69390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JAM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JELLY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129408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ICE LOLLY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POSICLE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785142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FAIRY CAKE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CUP CAKE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232493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CRIPS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POTATO CHIPS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35946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CHIPS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FRENCH FRIES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51454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GAMMON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HAM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381527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PRAWN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SHRIMP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40777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JACKET POTATO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BAKED POTATO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453272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MINCED MEAT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GROUND MEAT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360618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TAKE AWAY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TAKE OUT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464314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DINNER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  <a:endParaRPr lang="es-ES" sz="2000" b="0" spc="3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SUPPER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891694"/>
                  </a:ext>
                </a:extLst>
              </a:tr>
              <a:tr h="385648">
                <a:tc>
                  <a:txBody>
                    <a:bodyPr/>
                    <a:lstStyle/>
                    <a:p>
                      <a:pPr algn="r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CUTLERY</a:t>
                      </a:r>
                      <a:r>
                        <a:rPr lang="es-ES" sz="2000" b="0" spc="300" dirty="0">
                          <a:solidFill>
                            <a:schemeClr val="bg1"/>
                          </a:solidFill>
                          <a:latin typeface="KG Primary Penmanship" panose="02000506000000020003" pitchFamily="2" charset="77"/>
                        </a:rPr>
                        <a:t>_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0" spc="300" dirty="0">
                          <a:solidFill>
                            <a:schemeClr val="tx1"/>
                          </a:solidFill>
                          <a:latin typeface="KG Primary Penmanship" panose="02000506000000020003" pitchFamily="2" charset="77"/>
                        </a:rPr>
                        <a:t> SILVER WARE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288639"/>
                  </a:ext>
                </a:extLst>
              </a:tr>
            </a:tbl>
          </a:graphicData>
        </a:graphic>
      </p:graphicFrame>
      <p:pic>
        <p:nvPicPr>
          <p:cNvPr id="116" name="Imagen 115">
            <a:extLst>
              <a:ext uri="{FF2B5EF4-FFF2-40B4-BE49-F238E27FC236}">
                <a16:creationId xmlns:a16="http://schemas.microsoft.com/office/drawing/2014/main" id="{7FBAB4C0-5937-D446-8FD6-05A9111FD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01358" y="1338283"/>
            <a:ext cx="420450" cy="420450"/>
          </a:xfrm>
          <a:prstGeom prst="rect">
            <a:avLst/>
          </a:prstGeom>
        </p:spPr>
      </p:pic>
      <p:pic>
        <p:nvPicPr>
          <p:cNvPr id="117" name="Imagen 116">
            <a:extLst>
              <a:ext uri="{FF2B5EF4-FFF2-40B4-BE49-F238E27FC236}">
                <a16:creationId xmlns:a16="http://schemas.microsoft.com/office/drawing/2014/main" id="{04FF1E18-385E-5A4E-B107-119DBE9C32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37154" y="2188190"/>
            <a:ext cx="420450" cy="420450"/>
          </a:xfrm>
          <a:prstGeom prst="rect">
            <a:avLst/>
          </a:prstGeom>
        </p:spPr>
      </p:pic>
      <p:pic>
        <p:nvPicPr>
          <p:cNvPr id="118" name="Imagen 117">
            <a:extLst>
              <a:ext uri="{FF2B5EF4-FFF2-40B4-BE49-F238E27FC236}">
                <a16:creationId xmlns:a16="http://schemas.microsoft.com/office/drawing/2014/main" id="{1D994966-42DD-6A42-9A8D-8A973222FEF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11583" y="2926458"/>
            <a:ext cx="420450" cy="420450"/>
          </a:xfrm>
          <a:prstGeom prst="rect">
            <a:avLst/>
          </a:prstGeom>
        </p:spPr>
      </p:pic>
      <p:pic>
        <p:nvPicPr>
          <p:cNvPr id="119" name="Imagen 118">
            <a:extLst>
              <a:ext uri="{FF2B5EF4-FFF2-40B4-BE49-F238E27FC236}">
                <a16:creationId xmlns:a16="http://schemas.microsoft.com/office/drawing/2014/main" id="{E544BA10-4BF9-F749-94A6-1BCCB651993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84350" y="3776365"/>
            <a:ext cx="420450" cy="420450"/>
          </a:xfrm>
          <a:prstGeom prst="rect">
            <a:avLst/>
          </a:prstGeom>
        </p:spPr>
      </p:pic>
      <p:pic>
        <p:nvPicPr>
          <p:cNvPr id="120" name="Imagen 119">
            <a:extLst>
              <a:ext uri="{FF2B5EF4-FFF2-40B4-BE49-F238E27FC236}">
                <a16:creationId xmlns:a16="http://schemas.microsoft.com/office/drawing/2014/main" id="{781E86BF-4375-2846-99F2-05EDD67E00D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142175" y="4554301"/>
            <a:ext cx="420450" cy="420450"/>
          </a:xfrm>
          <a:prstGeom prst="rect">
            <a:avLst/>
          </a:prstGeom>
        </p:spPr>
      </p:pic>
      <p:pic>
        <p:nvPicPr>
          <p:cNvPr id="121" name="Imagen 120">
            <a:extLst>
              <a:ext uri="{FF2B5EF4-FFF2-40B4-BE49-F238E27FC236}">
                <a16:creationId xmlns:a16="http://schemas.microsoft.com/office/drawing/2014/main" id="{EE1DCB9A-143F-9245-A193-519BD0472B1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084350" y="5352373"/>
            <a:ext cx="420450" cy="420450"/>
          </a:xfrm>
          <a:prstGeom prst="rect">
            <a:avLst/>
          </a:prstGeom>
        </p:spPr>
      </p:pic>
      <p:pic>
        <p:nvPicPr>
          <p:cNvPr id="122" name="Imagen 121">
            <a:extLst>
              <a:ext uri="{FF2B5EF4-FFF2-40B4-BE49-F238E27FC236}">
                <a16:creationId xmlns:a16="http://schemas.microsoft.com/office/drawing/2014/main" id="{19153E60-CE4D-2644-80F6-0727679ADA7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262829" y="6150548"/>
            <a:ext cx="420450" cy="420450"/>
          </a:xfrm>
          <a:prstGeom prst="rect">
            <a:avLst/>
          </a:prstGeom>
        </p:spPr>
      </p:pic>
      <p:pic>
        <p:nvPicPr>
          <p:cNvPr id="123" name="Imagen 122">
            <a:extLst>
              <a:ext uri="{FF2B5EF4-FFF2-40B4-BE49-F238E27FC236}">
                <a16:creationId xmlns:a16="http://schemas.microsoft.com/office/drawing/2014/main" id="{D6F1A550-3ECF-2349-B3EA-12C435C4B17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1171922" y="6909524"/>
            <a:ext cx="420450" cy="420450"/>
          </a:xfrm>
          <a:prstGeom prst="rect">
            <a:avLst/>
          </a:prstGeom>
        </p:spPr>
      </p:pic>
      <p:pic>
        <p:nvPicPr>
          <p:cNvPr id="124" name="Imagen 123">
            <a:extLst>
              <a:ext uri="{FF2B5EF4-FFF2-40B4-BE49-F238E27FC236}">
                <a16:creationId xmlns:a16="http://schemas.microsoft.com/office/drawing/2014/main" id="{85D4957B-28D2-354F-ACF0-4D78A979F877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74125" y="7707699"/>
            <a:ext cx="420450" cy="420450"/>
          </a:xfrm>
          <a:prstGeom prst="rect">
            <a:avLst/>
          </a:prstGeom>
        </p:spPr>
      </p:pic>
      <p:pic>
        <p:nvPicPr>
          <p:cNvPr id="125" name="Imagen 124">
            <a:extLst>
              <a:ext uri="{FF2B5EF4-FFF2-40B4-BE49-F238E27FC236}">
                <a16:creationId xmlns:a16="http://schemas.microsoft.com/office/drawing/2014/main" id="{16B539A7-FCDC-9846-AA06-45FFE0AA565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052604" y="8485635"/>
            <a:ext cx="420450" cy="420450"/>
          </a:xfrm>
          <a:prstGeom prst="rect">
            <a:avLst/>
          </a:prstGeom>
        </p:spPr>
      </p:pic>
      <p:pic>
        <p:nvPicPr>
          <p:cNvPr id="126" name="Imagen 125">
            <a:extLst>
              <a:ext uri="{FF2B5EF4-FFF2-40B4-BE49-F238E27FC236}">
                <a16:creationId xmlns:a16="http://schemas.microsoft.com/office/drawing/2014/main" id="{F8BE9DC7-CDC1-C947-9528-834A653F5B8E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189758" y="9311388"/>
            <a:ext cx="420450" cy="420450"/>
          </a:xfrm>
          <a:prstGeom prst="rect">
            <a:avLst/>
          </a:prstGeom>
        </p:spPr>
      </p:pic>
      <p:pic>
        <p:nvPicPr>
          <p:cNvPr id="127" name="Imagen 126">
            <a:extLst>
              <a:ext uri="{FF2B5EF4-FFF2-40B4-BE49-F238E27FC236}">
                <a16:creationId xmlns:a16="http://schemas.microsoft.com/office/drawing/2014/main" id="{D7EE1862-8105-FC4B-8DD3-1C25BAEC11E3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375232" y="1688305"/>
            <a:ext cx="420450" cy="420450"/>
          </a:xfrm>
          <a:prstGeom prst="rect">
            <a:avLst/>
          </a:prstGeom>
        </p:spPr>
      </p:pic>
      <p:pic>
        <p:nvPicPr>
          <p:cNvPr id="128" name="Imagen 127">
            <a:extLst>
              <a:ext uri="{FF2B5EF4-FFF2-40B4-BE49-F238E27FC236}">
                <a16:creationId xmlns:a16="http://schemas.microsoft.com/office/drawing/2014/main" id="{2A62C7D4-8974-BF49-9069-6A1B97F67422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 rot="2657043">
            <a:off x="5234963" y="2521888"/>
            <a:ext cx="420450" cy="420450"/>
          </a:xfrm>
          <a:prstGeom prst="rect">
            <a:avLst/>
          </a:prstGeom>
        </p:spPr>
      </p:pic>
      <p:pic>
        <p:nvPicPr>
          <p:cNvPr id="129" name="Imagen 128">
            <a:extLst>
              <a:ext uri="{FF2B5EF4-FFF2-40B4-BE49-F238E27FC236}">
                <a16:creationId xmlns:a16="http://schemas.microsoft.com/office/drawing/2014/main" id="{F18D1001-CC8C-A547-A0A0-FBED0290B3FE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532243" y="3376924"/>
            <a:ext cx="420450" cy="420450"/>
          </a:xfrm>
          <a:prstGeom prst="rect">
            <a:avLst/>
          </a:prstGeom>
        </p:spPr>
      </p:pic>
      <p:pic>
        <p:nvPicPr>
          <p:cNvPr id="130" name="Imagen 129">
            <a:extLst>
              <a:ext uri="{FF2B5EF4-FFF2-40B4-BE49-F238E27FC236}">
                <a16:creationId xmlns:a16="http://schemas.microsoft.com/office/drawing/2014/main" id="{A723259F-BA76-8042-89E7-DB83826A2425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147908" y="4184666"/>
            <a:ext cx="420450" cy="420450"/>
          </a:xfrm>
          <a:prstGeom prst="rect">
            <a:avLst/>
          </a:prstGeom>
        </p:spPr>
      </p:pic>
      <p:pic>
        <p:nvPicPr>
          <p:cNvPr id="131" name="Imagen 130">
            <a:extLst>
              <a:ext uri="{FF2B5EF4-FFF2-40B4-BE49-F238E27FC236}">
                <a16:creationId xmlns:a16="http://schemas.microsoft.com/office/drawing/2014/main" id="{A4185476-2C52-F14D-9F0C-A479B9F5B8C5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235612" y="4937754"/>
            <a:ext cx="420450" cy="420450"/>
          </a:xfrm>
          <a:prstGeom prst="rect">
            <a:avLst/>
          </a:prstGeom>
        </p:spPr>
      </p:pic>
      <p:pic>
        <p:nvPicPr>
          <p:cNvPr id="132" name="Imagen 131">
            <a:extLst>
              <a:ext uri="{FF2B5EF4-FFF2-40B4-BE49-F238E27FC236}">
                <a16:creationId xmlns:a16="http://schemas.microsoft.com/office/drawing/2014/main" id="{653A65FB-7CC4-434D-B99C-0E35F24E9602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322018" y="5742310"/>
            <a:ext cx="420450" cy="420450"/>
          </a:xfrm>
          <a:prstGeom prst="rect">
            <a:avLst/>
          </a:prstGeom>
        </p:spPr>
      </p:pic>
      <p:pic>
        <p:nvPicPr>
          <p:cNvPr id="133" name="Imagen 132">
            <a:extLst>
              <a:ext uri="{FF2B5EF4-FFF2-40B4-BE49-F238E27FC236}">
                <a16:creationId xmlns:a16="http://schemas.microsoft.com/office/drawing/2014/main" id="{D05AE795-D766-E24B-9431-9DDEE5292CE0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445188" y="6521668"/>
            <a:ext cx="420450" cy="420450"/>
          </a:xfrm>
          <a:prstGeom prst="rect">
            <a:avLst/>
          </a:prstGeom>
        </p:spPr>
      </p:pic>
      <p:pic>
        <p:nvPicPr>
          <p:cNvPr id="134" name="Imagen 133">
            <a:extLst>
              <a:ext uri="{FF2B5EF4-FFF2-40B4-BE49-F238E27FC236}">
                <a16:creationId xmlns:a16="http://schemas.microsoft.com/office/drawing/2014/main" id="{90016B56-71A5-CE49-B6C0-24BECF516D64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185548" y="7306209"/>
            <a:ext cx="420450" cy="420450"/>
          </a:xfrm>
          <a:prstGeom prst="rect">
            <a:avLst/>
          </a:prstGeom>
        </p:spPr>
      </p:pic>
      <p:pic>
        <p:nvPicPr>
          <p:cNvPr id="135" name="Imagen 134">
            <a:extLst>
              <a:ext uri="{FF2B5EF4-FFF2-40B4-BE49-F238E27FC236}">
                <a16:creationId xmlns:a16="http://schemas.microsoft.com/office/drawing/2014/main" id="{3E87B0B3-302B-2B40-BD2A-26D1AD15659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472714" y="8109904"/>
            <a:ext cx="420450" cy="420450"/>
          </a:xfrm>
          <a:prstGeom prst="rect">
            <a:avLst/>
          </a:prstGeom>
        </p:spPr>
      </p:pic>
      <p:pic>
        <p:nvPicPr>
          <p:cNvPr id="136" name="Imagen 135">
            <a:extLst>
              <a:ext uri="{FF2B5EF4-FFF2-40B4-BE49-F238E27FC236}">
                <a16:creationId xmlns:a16="http://schemas.microsoft.com/office/drawing/2014/main" id="{42DDD52C-8575-234B-8753-96038FEFA44E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141025" y="8874112"/>
            <a:ext cx="420450" cy="420450"/>
          </a:xfrm>
          <a:prstGeom prst="rect">
            <a:avLst/>
          </a:prstGeom>
        </p:spPr>
      </p:pic>
      <p:pic>
        <p:nvPicPr>
          <p:cNvPr id="138" name="Imagen 137">
            <a:extLst>
              <a:ext uri="{FF2B5EF4-FFF2-40B4-BE49-F238E27FC236}">
                <a16:creationId xmlns:a16="http://schemas.microsoft.com/office/drawing/2014/main" id="{D08D6D70-0AD6-4B4F-9DD2-80EF60418882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4140981" y="887505"/>
            <a:ext cx="420450" cy="420450"/>
          </a:xfrm>
          <a:prstGeom prst="rect">
            <a:avLst/>
          </a:prstGeom>
        </p:spPr>
      </p:pic>
      <p:pic>
        <p:nvPicPr>
          <p:cNvPr id="139" name="Imagen 138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7F8D7859-4C32-DA42-AB3C-BF6A96A28EA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318907" y="887505"/>
            <a:ext cx="420450" cy="420450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0CC596C4-2BA8-714D-B5B5-5B750F9AAD69}"/>
              </a:ext>
            </a:extLst>
          </p:cNvPr>
          <p:cNvSpPr txBox="1"/>
          <p:nvPr/>
        </p:nvSpPr>
        <p:spPr>
          <a:xfrm>
            <a:off x="0" y="9617634"/>
            <a:ext cx="689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364266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Aubergine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Eggplant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899" cy="4782519"/>
            <a:chOff x="154984" y="123986"/>
            <a:chExt cx="3245899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C388A334-51DB-7C49-88F6-B2F7EE151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976356" y="2683127"/>
              <a:ext cx="242452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Spring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onion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Green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onion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23" name="Imagen 2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422F71FA-F423-B84C-8FA5-326012B88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24" name="Imagen 2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6D1DE010-40C8-6640-8BCA-7A1F4D5FC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45900" cy="4782519"/>
            <a:chOff x="154984" y="123986"/>
            <a:chExt cx="3245900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0843053B-2DD3-9748-B954-EE08EFB4E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Pips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Seeds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0" name="Imagen 29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7ABC8180-BA27-7F40-93C4-C616168C4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1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996FBB3-6AB6-514C-AE28-75D5DEE4F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636D6C83-19EF-A443-94DA-6FCAA661B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 rot="2840126"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059527" y="2683127"/>
              <a:ext cx="234135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Courgette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Zucchini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7" name="Imagen 36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8251363F-A649-6A44-93BA-C53E76DA0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8" name="Imagen 37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8BC761DD-6DB0-CF48-9AEA-AD3C0D6DF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B375F79-32FF-9C4B-A3DD-E4CCC0040D65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856168-992F-D54F-9889-7DFD06532823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C7F4C79-940C-7F45-8939-9D21CA80EEC9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FF47D9D-AC79-2C45-97F9-987A3BDF6736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00156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Maize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Corn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899" cy="4782519"/>
            <a:chOff x="154984" y="123986"/>
            <a:chExt cx="3245899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C388A334-51DB-7C49-88F6-B2F7EE151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976356" y="2683127"/>
              <a:ext cx="242452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Candy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floss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Cotton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candy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23" name="Imagen 2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422F71FA-F423-B84C-8FA5-326012B88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24" name="Imagen 2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6D1DE010-40C8-6640-8BCA-7A1F4D5FC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45900" cy="4782519"/>
            <a:chOff x="154984" y="123986"/>
            <a:chExt cx="3245900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0843053B-2DD3-9748-B954-EE08EFB4E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Pudding</a:t>
              </a: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Dessert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0" name="Imagen 29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7ABC8180-BA27-7F40-93C4-C616168C4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1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996FBB3-6AB6-514C-AE28-75D5DEE4F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8F7F1A8D-7D4E-4344-827A-164B4EB00CC4}"/>
              </a:ext>
            </a:extLst>
          </p:cNvPr>
          <p:cNvSpPr/>
          <p:nvPr/>
        </p:nvSpPr>
        <p:spPr>
          <a:xfrm>
            <a:off x="3490994" y="5030489"/>
            <a:ext cx="3212024" cy="478251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EF8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BD667B7E-DA79-9E46-8A16-296E53A54DF7}"/>
              </a:ext>
            </a:extLst>
          </p:cNvPr>
          <p:cNvSpPr/>
          <p:nvPr/>
        </p:nvSpPr>
        <p:spPr>
          <a:xfrm>
            <a:off x="3796238" y="5170515"/>
            <a:ext cx="2601535" cy="26549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636D6C83-19EF-A443-94DA-6FCAA661B83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 rot="774415">
            <a:off x="4037459" y="5585306"/>
            <a:ext cx="1244603" cy="1244603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3F0731C2-B3A0-5E46-A095-00F30A659713}"/>
              </a:ext>
            </a:extLst>
          </p:cNvPr>
          <p:cNvSpPr txBox="1"/>
          <p:nvPr/>
        </p:nvSpPr>
        <p:spPr>
          <a:xfrm>
            <a:off x="4395537" y="7589630"/>
            <a:ext cx="234135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4000" dirty="0" err="1">
                <a:latin typeface="KG Primary Penmanship" panose="02000506000000020003" pitchFamily="2" charset="77"/>
              </a:rPr>
              <a:t>Sweet</a:t>
            </a:r>
            <a:endParaRPr lang="es-ES" sz="4000" dirty="0">
              <a:latin typeface="KG Primary Penmanship" panose="02000506000000020003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4000" dirty="0">
                <a:latin typeface="KG Primary Penmanship" panose="02000506000000020003" pitchFamily="2" charset="77"/>
              </a:rPr>
              <a:t>Candy</a:t>
            </a:r>
          </a:p>
        </p:txBody>
      </p:sp>
      <p:pic>
        <p:nvPicPr>
          <p:cNvPr id="37" name="Imagen 36" descr="Imagen que contiene exterior, firmar, rojo, parada&#10;&#10;Descripción generada automáticamente">
            <a:extLst>
              <a:ext uri="{FF2B5EF4-FFF2-40B4-BE49-F238E27FC236}">
                <a16:creationId xmlns:a16="http://schemas.microsoft.com/office/drawing/2014/main" id="{8251363F-A649-6A44-93BA-C53E76DA0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4181" y="7993029"/>
            <a:ext cx="364311" cy="364311"/>
          </a:xfrm>
          <a:prstGeom prst="rect">
            <a:avLst/>
          </a:prstGeom>
        </p:spPr>
      </p:pic>
      <p:pic>
        <p:nvPicPr>
          <p:cNvPr id="38" name="Imagen 3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BC761DD-6DB0-CF48-9AEA-AD3C0D6DF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180" y="8842939"/>
            <a:ext cx="364311" cy="364311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BB1392FD-6C29-4D49-AFDE-FA06EDD6DAC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rot="774415">
            <a:off x="4873151" y="6063019"/>
            <a:ext cx="1244603" cy="1244603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95D6604D-29E2-BB43-9DA0-5917B7A3AD6B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3DD0168-4BCF-6648-8D77-0B1D7AC71C6E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493FACF-FCA1-9D46-9EEC-2EAED066EB54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6DCE7B7-0B33-8846-A80D-01B2953F8B15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72113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Biscuit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Cookie</a:t>
              </a: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899" cy="4782519"/>
            <a:chOff x="154984" y="123986"/>
            <a:chExt cx="3245899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C388A334-51DB-7C49-88F6-B2F7EE151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1059526" y="2683127"/>
              <a:ext cx="234135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Jam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Jelly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23" name="Imagen 2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422F71FA-F423-B84C-8FA5-326012B88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24" name="Imagen 2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6D1DE010-40C8-6640-8BCA-7A1F4D5FC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45900" cy="4782519"/>
            <a:chOff x="154984" y="123986"/>
            <a:chExt cx="3245900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0843053B-2DD3-9748-B954-EE08EFB4E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Ice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lolly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Popsicle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0" name="Imagen 29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7ABC8180-BA27-7F40-93C4-C616168C4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1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996FBB3-6AB6-514C-AE28-75D5DEE4F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636D6C83-19EF-A443-94DA-6FCAA661B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059527" y="2683127"/>
              <a:ext cx="234135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Fairy</a:t>
              </a:r>
              <a:r>
                <a:rPr lang="es-ES" sz="4000" dirty="0">
                  <a:latin typeface="KG Primary Penmanship" panose="02000506000000020003" pitchFamily="2" charset="77"/>
                </a:rPr>
                <a:t> cake</a:t>
              </a:r>
            </a:p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Cup cake</a:t>
              </a:r>
            </a:p>
          </p:txBody>
        </p:sp>
        <p:pic>
          <p:nvPicPr>
            <p:cNvPr id="37" name="Imagen 36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8251363F-A649-6A44-93BA-C53E76DA0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8" name="Imagen 37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8BC761DD-6DB0-CF48-9AEA-AD3C0D6DF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0410634-A044-2F46-AF77-A6073EC650AA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E722D93-3C1F-7140-95F2-CAD61C0EF49C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E9C198C-E935-D24E-B6B5-A415627FD578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065B9AB-2594-EA43-8554-05ACFF4A11A7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15529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Crips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Potato</a:t>
              </a:r>
              <a:r>
                <a:rPr lang="es-ES" sz="4000" dirty="0">
                  <a:latin typeface="KG Primary Penmanship" panose="02000506000000020003" pitchFamily="2" charset="77"/>
                </a:rPr>
                <a:t> chips</a:t>
              </a: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899" cy="4782519"/>
            <a:chOff x="154984" y="123986"/>
            <a:chExt cx="3245899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C388A334-51DB-7C49-88F6-B2F7EE151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976356" y="2683127"/>
              <a:ext cx="242452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Take</a:t>
              </a:r>
              <a:r>
                <a:rPr lang="es-ES" sz="4000" dirty="0">
                  <a:latin typeface="KG Primary Penmanship" panose="02000506000000020003" pitchFamily="2" charset="77"/>
                </a:rPr>
                <a:t>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away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Take</a:t>
              </a:r>
              <a:r>
                <a:rPr lang="es-ES" sz="4000" dirty="0">
                  <a:latin typeface="KG Primary Penmanship" panose="02000506000000020003" pitchFamily="2" charset="77"/>
                </a:rPr>
                <a:t>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out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23" name="Imagen 2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422F71FA-F423-B84C-8FA5-326012B88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24" name="Imagen 2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6D1DE010-40C8-6640-8BCA-7A1F4D5FC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45900" cy="4782519"/>
            <a:chOff x="154984" y="123986"/>
            <a:chExt cx="3245900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0843053B-2DD3-9748-B954-EE08EFB4E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Chips</a:t>
              </a:r>
            </a:p>
            <a:p>
              <a:pPr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French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fries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0" name="Imagen 29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7ABC8180-BA27-7F40-93C4-C616168C4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1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996FBB3-6AB6-514C-AE28-75D5DEE4F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636D6C83-19EF-A443-94DA-6FCAA661B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059527" y="2683127"/>
              <a:ext cx="234135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Gammon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Ham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7" name="Imagen 36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8251363F-A649-6A44-93BA-C53E76DA0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8" name="Imagen 37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8BC761DD-6DB0-CF48-9AEA-AD3C0D6DF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82808BC-D238-A142-B92F-FCFAB3E79BB0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2C5A51C-7FE4-2746-B9B4-4B1B03B4BE39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692535B-67B8-F64D-BD83-FAFA8ACB86A7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206F376-B044-E84E-8BB5-A1BA09A0BF73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39741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Prawn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Shrimp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900" cy="4782519"/>
            <a:chOff x="154984" y="123986"/>
            <a:chExt cx="3245900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C388A334-51DB-7C49-88F6-B2F7EE151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976357" y="2771612"/>
              <a:ext cx="2424527" cy="1685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3600" dirty="0" err="1">
                  <a:latin typeface="KG Primary Penmanship" panose="02000506000000020003" pitchFamily="2" charset="77"/>
                </a:rPr>
                <a:t>Jacket</a:t>
              </a:r>
              <a:r>
                <a:rPr lang="es-ES" sz="3600" dirty="0">
                  <a:latin typeface="KG Primary Penmanship" panose="02000506000000020003" pitchFamily="2" charset="77"/>
                </a:rPr>
                <a:t> </a:t>
              </a:r>
              <a:r>
                <a:rPr lang="es-ES" sz="3600" dirty="0" err="1">
                  <a:latin typeface="KG Primary Penmanship" panose="02000506000000020003" pitchFamily="2" charset="77"/>
                </a:rPr>
                <a:t>potato</a:t>
              </a:r>
              <a:endParaRPr lang="es-ES" sz="36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3600" dirty="0" err="1">
                  <a:latin typeface="KG Primary Penmanship" panose="02000506000000020003" pitchFamily="2" charset="77"/>
                </a:rPr>
                <a:t>Baked</a:t>
              </a:r>
              <a:r>
                <a:rPr lang="es-ES" sz="3600" dirty="0">
                  <a:latin typeface="KG Primary Penmanship" panose="02000506000000020003" pitchFamily="2" charset="77"/>
                </a:rPr>
                <a:t> </a:t>
              </a:r>
              <a:r>
                <a:rPr lang="es-ES" sz="3600" dirty="0" err="1">
                  <a:latin typeface="KG Primary Penmanship" panose="02000506000000020003" pitchFamily="2" charset="77"/>
                </a:rPr>
                <a:t>potato</a:t>
              </a:r>
              <a:endParaRPr lang="es-ES" sz="36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23" name="Imagen 2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422F71FA-F423-B84C-8FA5-326012B88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24" name="Imagen 23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6D1DE010-40C8-6640-8BCA-7A1F4D5FC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45900" cy="4782519"/>
            <a:chOff x="154984" y="123986"/>
            <a:chExt cx="3245900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0843053B-2DD3-9748-B954-EE08EFB4E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066467" y="2683127"/>
              <a:ext cx="23344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Dinner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Supper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0" name="Imagen 29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7ABC8180-BA27-7F40-93C4-C616168C4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1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996FBB3-6AB6-514C-AE28-75D5DEE4F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636D6C83-19EF-A443-94DA-6FCAA661B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059527" y="2683127"/>
              <a:ext cx="234135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Cutlery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Silver</a:t>
              </a:r>
              <a:r>
                <a:rPr lang="es-ES" sz="4000" dirty="0">
                  <a:latin typeface="KG Primary Penmanship" panose="02000506000000020003" pitchFamily="2" charset="77"/>
                </a:rPr>
                <a:t>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ware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37" name="Imagen 36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8251363F-A649-6A44-93BA-C53E76DA0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38" name="Imagen 37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8BC761DD-6DB0-CF48-9AEA-AD3C0D6DF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4AF263C-DC2D-6D46-B520-A8C1E10912C2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39BD894-E150-4E46-A921-08888B84177D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0858595-00DB-6C46-A88C-EB0A88A69CE0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C21EF33-ACCB-9F42-84BB-75A7E62434F4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32329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389032" cy="4782519"/>
            <a:chOff x="154984" y="123986"/>
            <a:chExt cx="3389032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4B8AEE4-5B76-6B44-AAFB-EC56E73B6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88060" y="578529"/>
              <a:ext cx="1945869" cy="1945869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942481" y="2667907"/>
              <a:ext cx="260153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Minced</a:t>
              </a:r>
              <a:r>
                <a:rPr lang="es-ES" sz="4000" dirty="0">
                  <a:latin typeface="KG Primary Penmanship" panose="02000506000000020003" pitchFamily="2" charset="77"/>
                </a:rPr>
                <a:t>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meat</a:t>
              </a:r>
              <a:endParaRPr lang="es-ES" sz="4000" dirty="0">
                <a:latin typeface="KG Primary Penmanship" panose="02000506000000020003" pitchFamily="2" charset="77"/>
              </a:endParaRPr>
            </a:p>
            <a:p>
              <a:pPr>
                <a:lnSpc>
                  <a:spcPct val="150000"/>
                </a:lnSpc>
              </a:pPr>
              <a:r>
                <a:rPr lang="es-ES" sz="4000" dirty="0" err="1">
                  <a:latin typeface="KG Primary Penmanship" panose="02000506000000020003" pitchFamily="2" charset="77"/>
                </a:rPr>
                <a:t>Ground</a:t>
              </a:r>
              <a:r>
                <a:rPr lang="es-ES" sz="4000" dirty="0">
                  <a:latin typeface="KG Primary Penmanship" panose="02000506000000020003" pitchFamily="2" charset="77"/>
                </a:rPr>
                <a:t> </a:t>
              </a:r>
              <a:r>
                <a:rPr lang="es-ES" sz="4000" dirty="0" err="1">
                  <a:latin typeface="KG Primary Penmanship" panose="02000506000000020003" pitchFamily="2" charset="77"/>
                </a:rPr>
                <a:t>meat</a:t>
              </a:r>
              <a:endParaRPr lang="es-ES" sz="4000" dirty="0">
                <a:latin typeface="KG Primary Penmanship" panose="02000506000000020003" pitchFamily="2" charset="77"/>
              </a:endParaRPr>
            </a:p>
          </p:txBody>
        </p:sp>
        <p:pic>
          <p:nvPicPr>
            <p:cNvPr id="13" name="Imagen 12" descr="Imagen que contiene exterior, firmar, rojo, parada&#10;&#10;Descripción generada automáticamente">
              <a:extLst>
                <a:ext uri="{FF2B5EF4-FFF2-40B4-BE49-F238E27FC236}">
                  <a16:creationId xmlns:a16="http://schemas.microsoft.com/office/drawing/2014/main" id="{3E7E7F5A-3197-CF46-93F6-0196DF2D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171" y="3086526"/>
              <a:ext cx="364311" cy="364311"/>
            </a:xfrm>
            <a:prstGeom prst="rect">
              <a:avLst/>
            </a:prstGeom>
          </p:spPr>
        </p:pic>
        <p:pic>
          <p:nvPicPr>
            <p:cNvPr id="15" name="Imagen 1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10B70C58-DB6C-1F4F-B9D4-6170A281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170" y="3936436"/>
              <a:ext cx="364311" cy="364311"/>
            </a:xfrm>
            <a:prstGeom prst="rect">
              <a:avLst/>
            </a:prstGeom>
          </p:spPr>
        </p:pic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D1001576-FF3F-D64B-A50E-7A8A322CC092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17887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0A44DFF-0BE5-5442-8433-D53E66000C2D}"/>
              </a:ext>
            </a:extLst>
          </p:cNvPr>
          <p:cNvSpPr/>
          <p:nvPr/>
        </p:nvSpPr>
        <p:spPr>
          <a:xfrm>
            <a:off x="154984" y="1079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B8CCF3D-EC5A-5049-8958-8BC4D7FF04C8}"/>
              </a:ext>
            </a:extLst>
          </p:cNvPr>
          <p:cNvSpPr/>
          <p:nvPr/>
        </p:nvSpPr>
        <p:spPr>
          <a:xfrm>
            <a:off x="374647" y="3705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430A3-6BCB-4141-9A09-D65D211DD2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557" y="722311"/>
            <a:ext cx="2128876" cy="212887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DE28ED3-F81A-0545-A39C-06B28F1C1F6C}"/>
              </a:ext>
            </a:extLst>
          </p:cNvPr>
          <p:cNvSpPr txBox="1"/>
          <p:nvPr/>
        </p:nvSpPr>
        <p:spPr>
          <a:xfrm>
            <a:off x="415923" y="3324038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AUBERGINE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5065D48-7A0E-EA4B-A311-C20B82CE0BDF}"/>
              </a:ext>
            </a:extLst>
          </p:cNvPr>
          <p:cNvSpPr/>
          <p:nvPr/>
        </p:nvSpPr>
        <p:spPr>
          <a:xfrm>
            <a:off x="3490992" y="895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16C90FF8-3286-694E-B9B8-F3811AA653A4}"/>
              </a:ext>
            </a:extLst>
          </p:cNvPr>
          <p:cNvSpPr/>
          <p:nvPr/>
        </p:nvSpPr>
        <p:spPr>
          <a:xfrm>
            <a:off x="3710655" y="3521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162AB3-272D-5B42-96D9-E9975A21A3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32565" y="703958"/>
            <a:ext cx="2128876" cy="212887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1F72-7D71-184F-8A23-F455B6E5E3FA}"/>
              </a:ext>
            </a:extLst>
          </p:cNvPr>
          <p:cNvSpPr txBox="1"/>
          <p:nvPr/>
        </p:nvSpPr>
        <p:spPr>
          <a:xfrm>
            <a:off x="3751931" y="3305685"/>
            <a:ext cx="269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EGGPLANT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0B6CD36A-6F7D-2E42-A47B-5C0050D6135F}"/>
              </a:ext>
            </a:extLst>
          </p:cNvPr>
          <p:cNvSpPr/>
          <p:nvPr/>
        </p:nvSpPr>
        <p:spPr>
          <a:xfrm>
            <a:off x="154984" y="5052244"/>
            <a:ext cx="3212024" cy="4782519"/>
          </a:xfrm>
          <a:prstGeom prst="roundRect">
            <a:avLst/>
          </a:prstGeom>
          <a:blipFill dpi="0" rotWithShape="1">
            <a:blip r:embed="rId2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AEC18218-3817-D645-B612-C15B0F664D5C}"/>
              </a:ext>
            </a:extLst>
          </p:cNvPr>
          <p:cNvSpPr/>
          <p:nvPr/>
        </p:nvSpPr>
        <p:spPr>
          <a:xfrm>
            <a:off x="374647" y="5314819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43EA145-849D-334E-9661-DA0482DC1E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6557" y="5666611"/>
            <a:ext cx="2128876" cy="212887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85D998C-5AAA-1149-A5A9-73CA92D33071}"/>
              </a:ext>
            </a:extLst>
          </p:cNvPr>
          <p:cNvSpPr txBox="1"/>
          <p:nvPr/>
        </p:nvSpPr>
        <p:spPr>
          <a:xfrm>
            <a:off x="415923" y="7899007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SPRING</a:t>
            </a:r>
          </a:p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ONION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D3FB810E-E574-1E4C-A1D7-942CA5526AE5}"/>
              </a:ext>
            </a:extLst>
          </p:cNvPr>
          <p:cNvSpPr/>
          <p:nvPr/>
        </p:nvSpPr>
        <p:spPr>
          <a:xfrm>
            <a:off x="3490992" y="5033891"/>
            <a:ext cx="3212024" cy="4782519"/>
          </a:xfrm>
          <a:prstGeom prst="roundRect">
            <a:avLst/>
          </a:prstGeom>
          <a:blipFill dpi="0" rotWithShape="1">
            <a:blip r:embed="rId4">
              <a:alphaModFix amt="63000"/>
            </a:blip>
            <a:srcRect/>
            <a:tile tx="0" ty="0" sx="7000" sy="7000" flip="y" algn="tl"/>
          </a:blip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59943221-5993-D441-828A-2F5072D7B1BE}"/>
              </a:ext>
            </a:extLst>
          </p:cNvPr>
          <p:cNvSpPr/>
          <p:nvPr/>
        </p:nvSpPr>
        <p:spPr>
          <a:xfrm>
            <a:off x="3710655" y="5296466"/>
            <a:ext cx="2772697" cy="4257368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2F03B09-DB50-F546-BD22-FBA316AEF8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032565" y="5648258"/>
            <a:ext cx="2128876" cy="212887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6ACFDA35-59F5-8546-B16A-327CB834AAC0}"/>
              </a:ext>
            </a:extLst>
          </p:cNvPr>
          <p:cNvSpPr txBox="1"/>
          <p:nvPr/>
        </p:nvSpPr>
        <p:spPr>
          <a:xfrm>
            <a:off x="3751931" y="7938915"/>
            <a:ext cx="269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GREEN</a:t>
            </a:r>
          </a:p>
          <a:p>
            <a:pPr algn="ctr"/>
            <a:r>
              <a:rPr lang="es-ES" sz="4800" dirty="0">
                <a:latin typeface="KG Primary Penmanship" panose="02000506000000020003" pitchFamily="2" charset="77"/>
              </a:rPr>
              <a:t>ONION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1213E91-B6B8-CD42-8364-79064AF112BE}"/>
              </a:ext>
            </a:extLst>
          </p:cNvPr>
          <p:cNvSpPr txBox="1"/>
          <p:nvPr/>
        </p:nvSpPr>
        <p:spPr>
          <a:xfrm>
            <a:off x="226602" y="4341384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BE1B9F3-86A6-284E-B284-3E709C494A60}"/>
              </a:ext>
            </a:extLst>
          </p:cNvPr>
          <p:cNvSpPr txBox="1"/>
          <p:nvPr/>
        </p:nvSpPr>
        <p:spPr>
          <a:xfrm>
            <a:off x="3507931" y="431681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0B6FB28-8B4F-FF48-AD4A-89F507D9D5A7}"/>
              </a:ext>
            </a:extLst>
          </p:cNvPr>
          <p:cNvSpPr txBox="1"/>
          <p:nvPr/>
        </p:nvSpPr>
        <p:spPr>
          <a:xfrm>
            <a:off x="226602" y="928048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D188A34-8FDE-0846-8DD1-7824BDEFAAED}"/>
              </a:ext>
            </a:extLst>
          </p:cNvPr>
          <p:cNvSpPr txBox="1"/>
          <p:nvPr/>
        </p:nvSpPr>
        <p:spPr>
          <a:xfrm>
            <a:off x="3507931" y="925592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3900368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578</Words>
  <Application>Microsoft Macintosh PowerPoint</Application>
  <PresentationFormat>A4 (210 x 297 mm)</PresentationFormat>
  <Paragraphs>332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KG Primary Penmanship</vt:lpstr>
      <vt:lpstr>KG Red Hands</vt:lpstr>
      <vt:lpstr>Tema de Office</vt:lpstr>
      <vt:lpstr>AMERICAN VS BRITISH  FOOD</vt:lpstr>
      <vt:lpstr>AMERICAN VS BRITISH  FOOD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22</cp:revision>
  <dcterms:created xsi:type="dcterms:W3CDTF">2020-04-26T16:34:21Z</dcterms:created>
  <dcterms:modified xsi:type="dcterms:W3CDTF">2020-04-30T13:39:42Z</dcterms:modified>
</cp:coreProperties>
</file>