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9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C3AD"/>
    <a:srgbClr val="E172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8"/>
  </p:normalViewPr>
  <p:slideViewPr>
    <p:cSldViewPr snapToGrid="0" snapToObjects="1">
      <p:cViewPr varScale="1">
        <p:scale>
          <a:sx n="105" d="100"/>
          <a:sy n="105" d="100"/>
        </p:scale>
        <p:origin x="15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91EC-82EB-A54F-A8CF-3F5F6CA4FAF6}" type="datetimeFigureOut">
              <a:rPr lang="es-ES" smtClean="0"/>
              <a:t>8/5/20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527F-184A-8D47-9F52-6CBE5E81DB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732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91EC-82EB-A54F-A8CF-3F5F6CA4FAF6}" type="datetimeFigureOut">
              <a:rPr lang="es-ES" smtClean="0"/>
              <a:t>8/5/20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527F-184A-8D47-9F52-6CBE5E81DB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056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91EC-82EB-A54F-A8CF-3F5F6CA4FAF6}" type="datetimeFigureOut">
              <a:rPr lang="es-ES" smtClean="0"/>
              <a:t>8/5/20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527F-184A-8D47-9F52-6CBE5E81DB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041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91EC-82EB-A54F-A8CF-3F5F6CA4FAF6}" type="datetimeFigureOut">
              <a:rPr lang="es-ES" smtClean="0"/>
              <a:t>8/5/20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527F-184A-8D47-9F52-6CBE5E81DB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2801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91EC-82EB-A54F-A8CF-3F5F6CA4FAF6}" type="datetimeFigureOut">
              <a:rPr lang="es-ES" smtClean="0"/>
              <a:t>8/5/20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527F-184A-8D47-9F52-6CBE5E81DB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274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91EC-82EB-A54F-A8CF-3F5F6CA4FAF6}" type="datetimeFigureOut">
              <a:rPr lang="es-ES" smtClean="0"/>
              <a:t>8/5/20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527F-184A-8D47-9F52-6CBE5E81DB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196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91EC-82EB-A54F-A8CF-3F5F6CA4FAF6}" type="datetimeFigureOut">
              <a:rPr lang="es-ES" smtClean="0"/>
              <a:t>8/5/20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527F-184A-8D47-9F52-6CBE5E81DB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8905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91EC-82EB-A54F-A8CF-3F5F6CA4FAF6}" type="datetimeFigureOut">
              <a:rPr lang="es-ES" smtClean="0"/>
              <a:t>8/5/20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527F-184A-8D47-9F52-6CBE5E81DB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8288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91EC-82EB-A54F-A8CF-3F5F6CA4FAF6}" type="datetimeFigureOut">
              <a:rPr lang="es-ES" smtClean="0"/>
              <a:t>8/5/20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527F-184A-8D47-9F52-6CBE5E81DB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748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91EC-82EB-A54F-A8CF-3F5F6CA4FAF6}" type="datetimeFigureOut">
              <a:rPr lang="es-ES" smtClean="0"/>
              <a:t>8/5/20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527F-184A-8D47-9F52-6CBE5E81DB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641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91EC-82EB-A54F-A8CF-3F5F6CA4FAF6}" type="datetimeFigureOut">
              <a:rPr lang="es-ES" smtClean="0"/>
              <a:t>8/5/20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527F-184A-8D47-9F52-6CBE5E81DB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181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491EC-82EB-A54F-A8CF-3F5F6CA4FAF6}" type="datetimeFigureOut">
              <a:rPr lang="es-ES" smtClean="0"/>
              <a:t>8/5/20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527F-184A-8D47-9F52-6CBE5E81DB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587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17">
            <a:extLst>
              <a:ext uri="{FF2B5EF4-FFF2-40B4-BE49-F238E27FC236}">
                <a16:creationId xmlns:a16="http://schemas.microsoft.com/office/drawing/2014/main" id="{06C98CAA-4A23-2F4A-B918-B40998CE9D50}"/>
              </a:ext>
            </a:extLst>
          </p:cNvPr>
          <p:cNvGrpSpPr/>
          <p:nvPr/>
        </p:nvGrpSpPr>
        <p:grpSpPr>
          <a:xfrm>
            <a:off x="1414644" y="416840"/>
            <a:ext cx="7512160" cy="6024320"/>
            <a:chOff x="1174614" y="294271"/>
            <a:chExt cx="7512160" cy="6024320"/>
          </a:xfrm>
        </p:grpSpPr>
        <p:grpSp>
          <p:nvGrpSpPr>
            <p:cNvPr id="10" name="Grupo 9">
              <a:extLst>
                <a:ext uri="{FF2B5EF4-FFF2-40B4-BE49-F238E27FC236}">
                  <a16:creationId xmlns:a16="http://schemas.microsoft.com/office/drawing/2014/main" id="{A98F5EB1-4D28-9C41-8EBA-9EDC2022F4B2}"/>
                </a:ext>
              </a:extLst>
            </p:cNvPr>
            <p:cNvGrpSpPr/>
            <p:nvPr/>
          </p:nvGrpSpPr>
          <p:grpSpPr>
            <a:xfrm>
              <a:off x="1486774" y="606431"/>
              <a:ext cx="7200000" cy="5400000"/>
              <a:chOff x="966074" y="530231"/>
              <a:chExt cx="7200000" cy="5400000"/>
            </a:xfrm>
          </p:grpSpPr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263A9A60-8006-0D46-B8D2-575068F2BEF7}"/>
                  </a:ext>
                </a:extLst>
              </p:cNvPr>
              <p:cNvSpPr/>
              <p:nvPr/>
            </p:nvSpPr>
            <p:spPr>
              <a:xfrm>
                <a:off x="966074" y="2330231"/>
                <a:ext cx="1800000" cy="1800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D026880B-C74D-B241-830C-2A40E0B636EA}"/>
                  </a:ext>
                </a:extLst>
              </p:cNvPr>
              <p:cNvSpPr/>
              <p:nvPr/>
            </p:nvSpPr>
            <p:spPr>
              <a:xfrm>
                <a:off x="2766074" y="2330231"/>
                <a:ext cx="1800000" cy="1800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AF494202-5D63-D14C-9712-5C83D182BABE}"/>
                  </a:ext>
                </a:extLst>
              </p:cNvPr>
              <p:cNvSpPr/>
              <p:nvPr/>
            </p:nvSpPr>
            <p:spPr>
              <a:xfrm>
                <a:off x="4566074" y="2330231"/>
                <a:ext cx="1800000" cy="1800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054AFEB5-4166-444B-8BF9-3658C286A9FD}"/>
                  </a:ext>
                </a:extLst>
              </p:cNvPr>
              <p:cNvSpPr/>
              <p:nvPr/>
            </p:nvSpPr>
            <p:spPr>
              <a:xfrm>
                <a:off x="6366074" y="2330231"/>
                <a:ext cx="1800000" cy="1800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877759AA-F389-0445-93B3-FD970621BAB6}"/>
                  </a:ext>
                </a:extLst>
              </p:cNvPr>
              <p:cNvSpPr/>
              <p:nvPr/>
            </p:nvSpPr>
            <p:spPr>
              <a:xfrm>
                <a:off x="2766074" y="530231"/>
                <a:ext cx="1800000" cy="1800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7C1ED2E5-061F-2B49-A20F-FE45DABC45B6}"/>
                  </a:ext>
                </a:extLst>
              </p:cNvPr>
              <p:cNvSpPr/>
              <p:nvPr/>
            </p:nvSpPr>
            <p:spPr>
              <a:xfrm>
                <a:off x="2766074" y="4130231"/>
                <a:ext cx="1800000" cy="1800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11" name="Recortar rectángulo de esquina del mismo lado 10">
              <a:extLst>
                <a:ext uri="{FF2B5EF4-FFF2-40B4-BE49-F238E27FC236}">
                  <a16:creationId xmlns:a16="http://schemas.microsoft.com/office/drawing/2014/main" id="{C37D9B31-CA61-8E43-BDC1-FBD28A4CF60B}"/>
                </a:ext>
              </a:extLst>
            </p:cNvPr>
            <p:cNvSpPr/>
            <p:nvPr/>
          </p:nvSpPr>
          <p:spPr>
            <a:xfrm rot="16200000">
              <a:off x="430694" y="3150351"/>
              <a:ext cx="1800000" cy="312160"/>
            </a:xfrm>
            <a:prstGeom prst="snip2SameRect">
              <a:avLst>
                <a:gd name="adj1" fmla="val 50000"/>
                <a:gd name="adj2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Recortar rectángulo de esquina del mismo lado 11">
              <a:extLst>
                <a:ext uri="{FF2B5EF4-FFF2-40B4-BE49-F238E27FC236}">
                  <a16:creationId xmlns:a16="http://schemas.microsoft.com/office/drawing/2014/main" id="{1C61255A-D5FE-474F-80F8-8EDCBA3AF99C}"/>
                </a:ext>
              </a:extLst>
            </p:cNvPr>
            <p:cNvSpPr/>
            <p:nvPr/>
          </p:nvSpPr>
          <p:spPr>
            <a:xfrm rot="16200000">
              <a:off x="2230694" y="1350351"/>
              <a:ext cx="1800000" cy="312160"/>
            </a:xfrm>
            <a:prstGeom prst="snip2SameRect">
              <a:avLst>
                <a:gd name="adj1" fmla="val 50000"/>
                <a:gd name="adj2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Recortar rectángulo de esquina del mismo lado 12">
              <a:extLst>
                <a:ext uri="{FF2B5EF4-FFF2-40B4-BE49-F238E27FC236}">
                  <a16:creationId xmlns:a16="http://schemas.microsoft.com/office/drawing/2014/main" id="{17E461B4-0187-AE4A-B5EA-72CDA510347F}"/>
                </a:ext>
              </a:extLst>
            </p:cNvPr>
            <p:cNvSpPr/>
            <p:nvPr/>
          </p:nvSpPr>
          <p:spPr>
            <a:xfrm rot="16200000">
              <a:off x="2230694" y="4950351"/>
              <a:ext cx="1800000" cy="312160"/>
            </a:xfrm>
            <a:prstGeom prst="snip2SameRect">
              <a:avLst>
                <a:gd name="adj1" fmla="val 50000"/>
                <a:gd name="adj2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Recortar rectángulo de esquina del mismo lado 13">
              <a:extLst>
                <a:ext uri="{FF2B5EF4-FFF2-40B4-BE49-F238E27FC236}">
                  <a16:creationId xmlns:a16="http://schemas.microsoft.com/office/drawing/2014/main" id="{D79F8844-4177-1840-A6F0-D362060F62CB}"/>
                </a:ext>
              </a:extLst>
            </p:cNvPr>
            <p:cNvSpPr/>
            <p:nvPr/>
          </p:nvSpPr>
          <p:spPr>
            <a:xfrm rot="10800000">
              <a:off x="3286774" y="6006431"/>
              <a:ext cx="1800000" cy="312160"/>
            </a:xfrm>
            <a:prstGeom prst="snip2SameRect">
              <a:avLst>
                <a:gd name="adj1" fmla="val 50000"/>
                <a:gd name="adj2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Recortar rectángulo de esquina del mismo lado 14">
              <a:extLst>
                <a:ext uri="{FF2B5EF4-FFF2-40B4-BE49-F238E27FC236}">
                  <a16:creationId xmlns:a16="http://schemas.microsoft.com/office/drawing/2014/main" id="{9E4E5FC3-F9C5-5646-A47C-CC375BF06741}"/>
                </a:ext>
              </a:extLst>
            </p:cNvPr>
            <p:cNvSpPr/>
            <p:nvPr/>
          </p:nvSpPr>
          <p:spPr>
            <a:xfrm>
              <a:off x="3286774" y="294271"/>
              <a:ext cx="1800000" cy="312160"/>
            </a:xfrm>
            <a:prstGeom prst="snip2SameRect">
              <a:avLst>
                <a:gd name="adj1" fmla="val 50000"/>
                <a:gd name="adj2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Recortar rectángulo de esquina del mismo lado 15">
              <a:extLst>
                <a:ext uri="{FF2B5EF4-FFF2-40B4-BE49-F238E27FC236}">
                  <a16:creationId xmlns:a16="http://schemas.microsoft.com/office/drawing/2014/main" id="{2441D546-E7CD-6140-8BD9-895358ABAF90}"/>
                </a:ext>
              </a:extLst>
            </p:cNvPr>
            <p:cNvSpPr/>
            <p:nvPr/>
          </p:nvSpPr>
          <p:spPr>
            <a:xfrm rot="5400000">
              <a:off x="4342853" y="1370301"/>
              <a:ext cx="1800000" cy="312160"/>
            </a:xfrm>
            <a:prstGeom prst="snip2SameRect">
              <a:avLst>
                <a:gd name="adj1" fmla="val 50000"/>
                <a:gd name="adj2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Recortar rectángulo de esquina del mismo lado 16">
              <a:extLst>
                <a:ext uri="{FF2B5EF4-FFF2-40B4-BE49-F238E27FC236}">
                  <a16:creationId xmlns:a16="http://schemas.microsoft.com/office/drawing/2014/main" id="{1D9CE24C-5BF0-EB4C-B5C7-F990218C5E89}"/>
                </a:ext>
              </a:extLst>
            </p:cNvPr>
            <p:cNvSpPr/>
            <p:nvPr/>
          </p:nvSpPr>
          <p:spPr>
            <a:xfrm rot="5400000">
              <a:off x="4342853" y="4950351"/>
              <a:ext cx="1800000" cy="312160"/>
            </a:xfrm>
            <a:prstGeom prst="snip2SameRect">
              <a:avLst>
                <a:gd name="adj1" fmla="val 50000"/>
                <a:gd name="adj2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64963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o 19">
            <a:extLst>
              <a:ext uri="{FF2B5EF4-FFF2-40B4-BE49-F238E27FC236}">
                <a16:creationId xmlns:a16="http://schemas.microsoft.com/office/drawing/2014/main" id="{ED547EEA-300C-3740-963E-9047CF3D4E5B}"/>
              </a:ext>
            </a:extLst>
          </p:cNvPr>
          <p:cNvGrpSpPr/>
          <p:nvPr/>
        </p:nvGrpSpPr>
        <p:grpSpPr>
          <a:xfrm>
            <a:off x="602070" y="391720"/>
            <a:ext cx="9470684" cy="5743021"/>
            <a:chOff x="602070" y="391720"/>
            <a:chExt cx="9470684" cy="5743021"/>
          </a:xfrm>
        </p:grpSpPr>
        <p:sp>
          <p:nvSpPr>
            <p:cNvPr id="7" name="Triángulo 6">
              <a:extLst>
                <a:ext uri="{FF2B5EF4-FFF2-40B4-BE49-F238E27FC236}">
                  <a16:creationId xmlns:a16="http://schemas.microsoft.com/office/drawing/2014/main" id="{4323BF8F-F99E-8043-AC53-51C234EC6EBB}"/>
                </a:ext>
              </a:extLst>
            </p:cNvPr>
            <p:cNvSpPr/>
            <p:nvPr/>
          </p:nvSpPr>
          <p:spPr>
            <a:xfrm rot="1850955">
              <a:off x="602070" y="391720"/>
              <a:ext cx="2736000" cy="2412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Triángulo 7">
              <a:extLst>
                <a:ext uri="{FF2B5EF4-FFF2-40B4-BE49-F238E27FC236}">
                  <a16:creationId xmlns:a16="http://schemas.microsoft.com/office/drawing/2014/main" id="{E544DE0D-C160-624E-9C23-D603A9347F19}"/>
                </a:ext>
              </a:extLst>
            </p:cNvPr>
            <p:cNvSpPr/>
            <p:nvPr/>
          </p:nvSpPr>
          <p:spPr>
            <a:xfrm rot="19909266">
              <a:off x="1793804" y="424947"/>
              <a:ext cx="2736000" cy="2412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Triángulo 8">
              <a:extLst>
                <a:ext uri="{FF2B5EF4-FFF2-40B4-BE49-F238E27FC236}">
                  <a16:creationId xmlns:a16="http://schemas.microsoft.com/office/drawing/2014/main" id="{D98B7FB0-82E0-C048-8699-6E189DFD8B80}"/>
                </a:ext>
              </a:extLst>
            </p:cNvPr>
            <p:cNvSpPr/>
            <p:nvPr/>
          </p:nvSpPr>
          <p:spPr>
            <a:xfrm rot="16200000">
              <a:off x="2370665" y="2204587"/>
              <a:ext cx="2736000" cy="2412000"/>
            </a:xfrm>
            <a:prstGeom prst="triangle">
              <a:avLst>
                <a:gd name="adj" fmla="val 527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Triángulo 9">
              <a:extLst>
                <a:ext uri="{FF2B5EF4-FFF2-40B4-BE49-F238E27FC236}">
                  <a16:creationId xmlns:a16="http://schemas.microsoft.com/office/drawing/2014/main" id="{A85D994C-7101-0D42-AEA8-85A4070E84BB}"/>
                </a:ext>
              </a:extLst>
            </p:cNvPr>
            <p:cNvSpPr/>
            <p:nvPr/>
          </p:nvSpPr>
          <p:spPr>
            <a:xfrm rot="19825088">
              <a:off x="1771770" y="3187662"/>
              <a:ext cx="2745063" cy="2427732"/>
            </a:xfrm>
            <a:prstGeom prst="triangle">
              <a:avLst>
                <a:gd name="adj" fmla="val 50052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Triángulo 10">
              <a:extLst>
                <a:ext uri="{FF2B5EF4-FFF2-40B4-BE49-F238E27FC236}">
                  <a16:creationId xmlns:a16="http://schemas.microsoft.com/office/drawing/2014/main" id="{08DF0471-C9AB-C14A-8D15-BBEE3CDA308E}"/>
                </a:ext>
              </a:extLst>
            </p:cNvPr>
            <p:cNvSpPr/>
            <p:nvPr/>
          </p:nvSpPr>
          <p:spPr>
            <a:xfrm rot="19909266">
              <a:off x="4213778" y="1868774"/>
              <a:ext cx="2736000" cy="2412000"/>
            </a:xfrm>
            <a:prstGeom prst="triangle">
              <a:avLst>
                <a:gd name="adj" fmla="val 4748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Triángulo 11">
              <a:extLst>
                <a:ext uri="{FF2B5EF4-FFF2-40B4-BE49-F238E27FC236}">
                  <a16:creationId xmlns:a16="http://schemas.microsoft.com/office/drawing/2014/main" id="{B7C147DA-6A85-8A4B-A2B2-2F2EDF7575FC}"/>
                </a:ext>
              </a:extLst>
            </p:cNvPr>
            <p:cNvSpPr/>
            <p:nvPr/>
          </p:nvSpPr>
          <p:spPr>
            <a:xfrm rot="1937489">
              <a:off x="5376088" y="3317407"/>
              <a:ext cx="2736000" cy="2376000"/>
            </a:xfrm>
            <a:prstGeom prst="triangle">
              <a:avLst>
                <a:gd name="adj" fmla="val 49226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Triángulo 12">
              <a:extLst>
                <a:ext uri="{FF2B5EF4-FFF2-40B4-BE49-F238E27FC236}">
                  <a16:creationId xmlns:a16="http://schemas.microsoft.com/office/drawing/2014/main" id="{04C66BE6-A770-6649-B899-828833386483}"/>
                </a:ext>
              </a:extLst>
            </p:cNvPr>
            <p:cNvSpPr/>
            <p:nvPr/>
          </p:nvSpPr>
          <p:spPr>
            <a:xfrm rot="1850955">
              <a:off x="5379363" y="526805"/>
              <a:ext cx="2792052" cy="2412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Triángulo 13">
              <a:extLst>
                <a:ext uri="{FF2B5EF4-FFF2-40B4-BE49-F238E27FC236}">
                  <a16:creationId xmlns:a16="http://schemas.microsoft.com/office/drawing/2014/main" id="{4178544C-DF85-8B4C-8795-0DBDEB0B6DF6}"/>
                </a:ext>
              </a:extLst>
            </p:cNvPr>
            <p:cNvSpPr/>
            <p:nvPr/>
          </p:nvSpPr>
          <p:spPr>
            <a:xfrm rot="19879949">
              <a:off x="6606732" y="538955"/>
              <a:ext cx="2736000" cy="2448000"/>
            </a:xfrm>
            <a:prstGeom prst="triangle">
              <a:avLst>
                <a:gd name="adj" fmla="val 5013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Recortar rectángulo de esquina del mismo lado 14">
              <a:extLst>
                <a:ext uri="{FF2B5EF4-FFF2-40B4-BE49-F238E27FC236}">
                  <a16:creationId xmlns:a16="http://schemas.microsoft.com/office/drawing/2014/main" id="{CB678C38-5550-1A44-8E93-037F3037884D}"/>
                </a:ext>
              </a:extLst>
            </p:cNvPr>
            <p:cNvSpPr/>
            <p:nvPr/>
          </p:nvSpPr>
          <p:spPr>
            <a:xfrm rot="16200000">
              <a:off x="976503" y="4578580"/>
              <a:ext cx="2800163" cy="312160"/>
            </a:xfrm>
            <a:prstGeom prst="snip2SameRect">
              <a:avLst>
                <a:gd name="adj1" fmla="val 50000"/>
                <a:gd name="adj2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Recortar rectángulo de esquina del mismo lado 15">
              <a:extLst>
                <a:ext uri="{FF2B5EF4-FFF2-40B4-BE49-F238E27FC236}">
                  <a16:creationId xmlns:a16="http://schemas.microsoft.com/office/drawing/2014/main" id="{FB5C6194-5478-B34D-BF4C-65588B3024C9}"/>
                </a:ext>
              </a:extLst>
            </p:cNvPr>
            <p:cNvSpPr/>
            <p:nvPr/>
          </p:nvSpPr>
          <p:spPr>
            <a:xfrm rot="12742737">
              <a:off x="4653755" y="5480935"/>
              <a:ext cx="2713405" cy="317729"/>
            </a:xfrm>
            <a:prstGeom prst="snip2SameRect">
              <a:avLst>
                <a:gd name="adj1" fmla="val 50000"/>
                <a:gd name="adj2" fmla="val 4622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Recortar rectángulo de esquina del mismo lado 16">
              <a:extLst>
                <a:ext uri="{FF2B5EF4-FFF2-40B4-BE49-F238E27FC236}">
                  <a16:creationId xmlns:a16="http://schemas.microsoft.com/office/drawing/2014/main" id="{C7BDC8FC-30EE-6849-8F8D-E4184AD9FCC2}"/>
                </a:ext>
              </a:extLst>
            </p:cNvPr>
            <p:cNvSpPr/>
            <p:nvPr/>
          </p:nvSpPr>
          <p:spPr>
            <a:xfrm rot="19855650">
              <a:off x="4690812" y="1082806"/>
              <a:ext cx="2800163" cy="312160"/>
            </a:xfrm>
            <a:prstGeom prst="snip2SameRect">
              <a:avLst>
                <a:gd name="adj1" fmla="val 50000"/>
                <a:gd name="adj2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Recortar rectángulo de esquina del mismo lado 17">
              <a:extLst>
                <a:ext uri="{FF2B5EF4-FFF2-40B4-BE49-F238E27FC236}">
                  <a16:creationId xmlns:a16="http://schemas.microsoft.com/office/drawing/2014/main" id="{2A162D56-B038-0248-875D-CF729D1E2754}"/>
                </a:ext>
              </a:extLst>
            </p:cNvPr>
            <p:cNvSpPr/>
            <p:nvPr/>
          </p:nvSpPr>
          <p:spPr>
            <a:xfrm rot="1929349">
              <a:off x="7272591" y="1146813"/>
              <a:ext cx="2800163" cy="312160"/>
            </a:xfrm>
            <a:prstGeom prst="snip2SameRect">
              <a:avLst>
                <a:gd name="adj1" fmla="val 50000"/>
                <a:gd name="adj2" fmla="val 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0400021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0</Words>
  <Application>Microsoft Macintosh PowerPoint</Application>
  <PresentationFormat>A4 (210 x 297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Caldas</dc:creator>
  <cp:lastModifiedBy>Laura Caldas</cp:lastModifiedBy>
  <cp:revision>8</cp:revision>
  <dcterms:created xsi:type="dcterms:W3CDTF">2020-05-03T15:29:41Z</dcterms:created>
  <dcterms:modified xsi:type="dcterms:W3CDTF">2020-05-08T10:49:46Z</dcterms:modified>
</cp:coreProperties>
</file>