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A766"/>
    <a:srgbClr val="70B0A8"/>
    <a:srgbClr val="DB5844"/>
    <a:srgbClr val="8FA854"/>
    <a:srgbClr val="F4BB70"/>
    <a:srgbClr val="A7C361"/>
    <a:srgbClr val="85CEC3"/>
    <a:srgbClr val="F77F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8"/>
  </p:normalViewPr>
  <p:slideViewPr>
    <p:cSldViewPr snapToGrid="0" snapToObjects="1">
      <p:cViewPr varScale="1">
        <p:scale>
          <a:sx n="105" d="100"/>
          <a:sy n="105" d="100"/>
        </p:scale>
        <p:origin x="87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0A600-C96B-794D-8FF9-039AC14EF9BB}" type="datetimeFigureOut">
              <a:rPr lang="es-ES" smtClean="0"/>
              <a:t>8/5/20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D2F4-DC7D-654C-B0D9-B4BFD28202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0491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0A600-C96B-794D-8FF9-039AC14EF9BB}" type="datetimeFigureOut">
              <a:rPr lang="es-ES" smtClean="0"/>
              <a:t>8/5/20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D2F4-DC7D-654C-B0D9-B4BFD28202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281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0A600-C96B-794D-8FF9-039AC14EF9BB}" type="datetimeFigureOut">
              <a:rPr lang="es-ES" smtClean="0"/>
              <a:t>8/5/20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D2F4-DC7D-654C-B0D9-B4BFD28202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7658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0A600-C96B-794D-8FF9-039AC14EF9BB}" type="datetimeFigureOut">
              <a:rPr lang="es-ES" smtClean="0"/>
              <a:t>8/5/20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D2F4-DC7D-654C-B0D9-B4BFD28202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6897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0A600-C96B-794D-8FF9-039AC14EF9BB}" type="datetimeFigureOut">
              <a:rPr lang="es-ES" smtClean="0"/>
              <a:t>8/5/20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D2F4-DC7D-654C-B0D9-B4BFD28202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1910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0A600-C96B-794D-8FF9-039AC14EF9BB}" type="datetimeFigureOut">
              <a:rPr lang="es-ES" smtClean="0"/>
              <a:t>8/5/20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D2F4-DC7D-654C-B0D9-B4BFD28202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1004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0A600-C96B-794D-8FF9-039AC14EF9BB}" type="datetimeFigureOut">
              <a:rPr lang="es-ES" smtClean="0"/>
              <a:t>8/5/20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D2F4-DC7D-654C-B0D9-B4BFD28202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803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0A600-C96B-794D-8FF9-039AC14EF9BB}" type="datetimeFigureOut">
              <a:rPr lang="es-ES" smtClean="0"/>
              <a:t>8/5/20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D2F4-DC7D-654C-B0D9-B4BFD28202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5284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0A600-C96B-794D-8FF9-039AC14EF9BB}" type="datetimeFigureOut">
              <a:rPr lang="es-ES" smtClean="0"/>
              <a:t>8/5/20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D2F4-DC7D-654C-B0D9-B4BFD28202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5815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0A600-C96B-794D-8FF9-039AC14EF9BB}" type="datetimeFigureOut">
              <a:rPr lang="es-ES" smtClean="0"/>
              <a:t>8/5/20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D2F4-DC7D-654C-B0D9-B4BFD28202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4682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0A600-C96B-794D-8FF9-039AC14EF9BB}" type="datetimeFigureOut">
              <a:rPr lang="es-ES" smtClean="0"/>
              <a:t>8/5/20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D2F4-DC7D-654C-B0D9-B4BFD28202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0963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0A600-C96B-794D-8FF9-039AC14EF9BB}" type="datetimeFigureOut">
              <a:rPr lang="es-ES" smtClean="0"/>
              <a:t>8/5/20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2D2F4-DC7D-654C-B0D9-B4BFD282021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7456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5DE350E7-92A4-3C4B-8FAB-46FBCC568A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5003320"/>
              </p:ext>
            </p:extLst>
          </p:nvPr>
        </p:nvGraphicFramePr>
        <p:xfrm>
          <a:off x="903675" y="2964933"/>
          <a:ext cx="2162544" cy="5426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636">
                  <a:extLst>
                    <a:ext uri="{9D8B030D-6E8A-4147-A177-3AD203B41FA5}">
                      <a16:colId xmlns:a16="http://schemas.microsoft.com/office/drawing/2014/main" val="3731564345"/>
                    </a:ext>
                  </a:extLst>
                </a:gridCol>
                <a:gridCol w="540636">
                  <a:extLst>
                    <a:ext uri="{9D8B030D-6E8A-4147-A177-3AD203B41FA5}">
                      <a16:colId xmlns:a16="http://schemas.microsoft.com/office/drawing/2014/main" val="4168226120"/>
                    </a:ext>
                  </a:extLst>
                </a:gridCol>
                <a:gridCol w="540636">
                  <a:extLst>
                    <a:ext uri="{9D8B030D-6E8A-4147-A177-3AD203B41FA5}">
                      <a16:colId xmlns:a16="http://schemas.microsoft.com/office/drawing/2014/main" val="858323534"/>
                    </a:ext>
                  </a:extLst>
                </a:gridCol>
                <a:gridCol w="540636">
                  <a:extLst>
                    <a:ext uri="{9D8B030D-6E8A-4147-A177-3AD203B41FA5}">
                      <a16:colId xmlns:a16="http://schemas.microsoft.com/office/drawing/2014/main" val="1003217089"/>
                    </a:ext>
                  </a:extLst>
                </a:gridCol>
              </a:tblGrid>
              <a:tr h="542655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7F5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7F5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7F55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7F5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1856375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BAA0AD7D-8EC9-0144-956A-3C86838096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759919"/>
              </p:ext>
            </p:extLst>
          </p:nvPr>
        </p:nvGraphicFramePr>
        <p:xfrm>
          <a:off x="3601546" y="2964933"/>
          <a:ext cx="2162544" cy="5426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636">
                  <a:extLst>
                    <a:ext uri="{9D8B030D-6E8A-4147-A177-3AD203B41FA5}">
                      <a16:colId xmlns:a16="http://schemas.microsoft.com/office/drawing/2014/main" val="3731564345"/>
                    </a:ext>
                  </a:extLst>
                </a:gridCol>
                <a:gridCol w="540636">
                  <a:extLst>
                    <a:ext uri="{9D8B030D-6E8A-4147-A177-3AD203B41FA5}">
                      <a16:colId xmlns:a16="http://schemas.microsoft.com/office/drawing/2014/main" val="4168226120"/>
                    </a:ext>
                  </a:extLst>
                </a:gridCol>
                <a:gridCol w="540636">
                  <a:extLst>
                    <a:ext uri="{9D8B030D-6E8A-4147-A177-3AD203B41FA5}">
                      <a16:colId xmlns:a16="http://schemas.microsoft.com/office/drawing/2014/main" val="858323534"/>
                    </a:ext>
                  </a:extLst>
                </a:gridCol>
                <a:gridCol w="540636">
                  <a:extLst>
                    <a:ext uri="{9D8B030D-6E8A-4147-A177-3AD203B41FA5}">
                      <a16:colId xmlns:a16="http://schemas.microsoft.com/office/drawing/2014/main" val="1003217089"/>
                    </a:ext>
                  </a:extLst>
                </a:gridCol>
              </a:tblGrid>
              <a:tr h="542655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CEC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CEC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CEC3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CE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1856375"/>
                  </a:ext>
                </a:extLst>
              </a:tr>
            </a:tbl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8A46BBD1-8AFF-6D4D-8D43-5650899D37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255352"/>
              </p:ext>
            </p:extLst>
          </p:nvPr>
        </p:nvGraphicFramePr>
        <p:xfrm>
          <a:off x="3066219" y="799754"/>
          <a:ext cx="535327" cy="2165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5327">
                  <a:extLst>
                    <a:ext uri="{9D8B030D-6E8A-4147-A177-3AD203B41FA5}">
                      <a16:colId xmlns:a16="http://schemas.microsoft.com/office/drawing/2014/main" val="3921436586"/>
                    </a:ext>
                  </a:extLst>
                </a:gridCol>
              </a:tblGrid>
              <a:tr h="541295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C3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5446116"/>
                  </a:ext>
                </a:extLst>
              </a:tr>
              <a:tr h="541295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C3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279545"/>
                  </a:ext>
                </a:extLst>
              </a:tr>
              <a:tr h="541295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C3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962454"/>
                  </a:ext>
                </a:extLst>
              </a:tr>
              <a:tr h="541295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C3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3236991"/>
                  </a:ext>
                </a:extLst>
              </a:tr>
            </a:tbl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68DAFD32-5670-F848-B814-D3D0B75CFB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750019"/>
              </p:ext>
            </p:extLst>
          </p:nvPr>
        </p:nvGraphicFramePr>
        <p:xfrm>
          <a:off x="3066219" y="3507588"/>
          <a:ext cx="535327" cy="2165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5327">
                  <a:extLst>
                    <a:ext uri="{9D8B030D-6E8A-4147-A177-3AD203B41FA5}">
                      <a16:colId xmlns:a16="http://schemas.microsoft.com/office/drawing/2014/main" val="3921436586"/>
                    </a:ext>
                  </a:extLst>
                </a:gridCol>
              </a:tblGrid>
              <a:tr h="541295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B7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5446116"/>
                  </a:ext>
                </a:extLst>
              </a:tr>
              <a:tr h="541295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B7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279545"/>
                  </a:ext>
                </a:extLst>
              </a:tr>
              <a:tr h="541295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B7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962454"/>
                  </a:ext>
                </a:extLst>
              </a:tr>
              <a:tr h="541295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B7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3236991"/>
                  </a:ext>
                </a:extLst>
              </a:tr>
            </a:tbl>
          </a:graphicData>
        </a:graphic>
      </p:graphicFrame>
      <p:sp>
        <p:nvSpPr>
          <p:cNvPr id="8" name="Elipse 7">
            <a:extLst>
              <a:ext uri="{FF2B5EF4-FFF2-40B4-BE49-F238E27FC236}">
                <a16:creationId xmlns:a16="http://schemas.microsoft.com/office/drawing/2014/main" id="{372E8598-E0E1-9A44-9CE7-878C8603D0A5}"/>
              </a:ext>
            </a:extLst>
          </p:cNvPr>
          <p:cNvSpPr/>
          <p:nvPr/>
        </p:nvSpPr>
        <p:spPr>
          <a:xfrm>
            <a:off x="2576222" y="2488421"/>
            <a:ext cx="396000" cy="396000"/>
          </a:xfrm>
          <a:prstGeom prst="ellipse">
            <a:avLst/>
          </a:prstGeom>
          <a:solidFill>
            <a:srgbClr val="F77F55"/>
          </a:solidFill>
          <a:ln>
            <a:solidFill>
              <a:srgbClr val="DB58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93E0505A-5430-3945-86EF-606AAB49F6DE}"/>
              </a:ext>
            </a:extLst>
          </p:cNvPr>
          <p:cNvSpPr/>
          <p:nvPr/>
        </p:nvSpPr>
        <p:spPr>
          <a:xfrm>
            <a:off x="2576222" y="1947126"/>
            <a:ext cx="396000" cy="396000"/>
          </a:xfrm>
          <a:prstGeom prst="ellipse">
            <a:avLst/>
          </a:prstGeom>
          <a:solidFill>
            <a:srgbClr val="F77F55"/>
          </a:solidFill>
          <a:ln>
            <a:solidFill>
              <a:srgbClr val="DB58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7E2BBF3B-A4B6-3742-B84F-B36DDB85E318}"/>
              </a:ext>
            </a:extLst>
          </p:cNvPr>
          <p:cNvSpPr/>
          <p:nvPr/>
        </p:nvSpPr>
        <p:spPr>
          <a:xfrm>
            <a:off x="2576222" y="1405831"/>
            <a:ext cx="396000" cy="396000"/>
          </a:xfrm>
          <a:prstGeom prst="ellipse">
            <a:avLst/>
          </a:prstGeom>
          <a:solidFill>
            <a:srgbClr val="F77F55"/>
          </a:solidFill>
          <a:ln>
            <a:solidFill>
              <a:srgbClr val="DB58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5395AA27-3F58-6541-95AC-393C0ACE321E}"/>
              </a:ext>
            </a:extLst>
          </p:cNvPr>
          <p:cNvSpPr/>
          <p:nvPr/>
        </p:nvSpPr>
        <p:spPr>
          <a:xfrm>
            <a:off x="2576222" y="864536"/>
            <a:ext cx="396000" cy="396000"/>
          </a:xfrm>
          <a:prstGeom prst="ellipse">
            <a:avLst/>
          </a:prstGeom>
          <a:solidFill>
            <a:srgbClr val="F77F55"/>
          </a:solidFill>
          <a:ln>
            <a:solidFill>
              <a:srgbClr val="DB58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76709259-CACA-754F-972F-0841B54FA6AF}"/>
              </a:ext>
            </a:extLst>
          </p:cNvPr>
          <p:cNvSpPr/>
          <p:nvPr/>
        </p:nvSpPr>
        <p:spPr>
          <a:xfrm>
            <a:off x="2576222" y="323241"/>
            <a:ext cx="396000" cy="396000"/>
          </a:xfrm>
          <a:prstGeom prst="ellipse">
            <a:avLst/>
          </a:prstGeom>
          <a:solidFill>
            <a:srgbClr val="F77F55"/>
          </a:solidFill>
          <a:ln>
            <a:solidFill>
              <a:srgbClr val="DB58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CBFDBC2E-B59C-C84C-8DDE-A5F5C81A171F}"/>
              </a:ext>
            </a:extLst>
          </p:cNvPr>
          <p:cNvSpPr/>
          <p:nvPr/>
        </p:nvSpPr>
        <p:spPr>
          <a:xfrm>
            <a:off x="413678" y="3033000"/>
            <a:ext cx="396000" cy="396000"/>
          </a:xfrm>
          <a:prstGeom prst="ellipse">
            <a:avLst/>
          </a:prstGeom>
          <a:solidFill>
            <a:srgbClr val="F77F55"/>
          </a:solidFill>
          <a:ln>
            <a:solidFill>
              <a:srgbClr val="DB58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58E283F3-402A-4D4B-9876-0DFEDDAA1241}"/>
              </a:ext>
            </a:extLst>
          </p:cNvPr>
          <p:cNvSpPr/>
          <p:nvPr/>
        </p:nvSpPr>
        <p:spPr>
          <a:xfrm>
            <a:off x="2022997" y="2488421"/>
            <a:ext cx="396000" cy="396000"/>
          </a:xfrm>
          <a:prstGeom prst="ellipse">
            <a:avLst/>
          </a:prstGeom>
          <a:solidFill>
            <a:srgbClr val="F77F55"/>
          </a:solidFill>
          <a:ln>
            <a:solidFill>
              <a:srgbClr val="DB58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BD87D08B-9BC9-D74B-BE61-B51432871AFE}"/>
              </a:ext>
            </a:extLst>
          </p:cNvPr>
          <p:cNvSpPr/>
          <p:nvPr/>
        </p:nvSpPr>
        <p:spPr>
          <a:xfrm>
            <a:off x="1500709" y="2488421"/>
            <a:ext cx="396000" cy="396000"/>
          </a:xfrm>
          <a:prstGeom prst="ellipse">
            <a:avLst/>
          </a:prstGeom>
          <a:solidFill>
            <a:srgbClr val="F77F55"/>
          </a:solidFill>
          <a:ln>
            <a:solidFill>
              <a:srgbClr val="DB58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0B554ACD-DE56-9D41-B453-2F786EEA5E98}"/>
              </a:ext>
            </a:extLst>
          </p:cNvPr>
          <p:cNvSpPr/>
          <p:nvPr/>
        </p:nvSpPr>
        <p:spPr>
          <a:xfrm>
            <a:off x="941725" y="2488421"/>
            <a:ext cx="396000" cy="396000"/>
          </a:xfrm>
          <a:prstGeom prst="ellipse">
            <a:avLst/>
          </a:prstGeom>
          <a:solidFill>
            <a:srgbClr val="F77F55"/>
          </a:solidFill>
          <a:ln>
            <a:solidFill>
              <a:srgbClr val="DB58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BFCE4382-8ED5-4A4E-84B7-404BB390AD3A}"/>
              </a:ext>
            </a:extLst>
          </p:cNvPr>
          <p:cNvSpPr/>
          <p:nvPr/>
        </p:nvSpPr>
        <p:spPr>
          <a:xfrm>
            <a:off x="413678" y="2488421"/>
            <a:ext cx="396000" cy="396000"/>
          </a:xfrm>
          <a:prstGeom prst="ellipse">
            <a:avLst/>
          </a:prstGeom>
          <a:solidFill>
            <a:srgbClr val="F77F55"/>
          </a:solidFill>
          <a:ln>
            <a:solidFill>
              <a:srgbClr val="DB58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1CD05D3C-DC2F-134B-8E41-22E6B071FF85}"/>
              </a:ext>
            </a:extLst>
          </p:cNvPr>
          <p:cNvSpPr/>
          <p:nvPr/>
        </p:nvSpPr>
        <p:spPr>
          <a:xfrm>
            <a:off x="3698265" y="2488421"/>
            <a:ext cx="396000" cy="396000"/>
          </a:xfrm>
          <a:prstGeom prst="ellipse">
            <a:avLst/>
          </a:prstGeom>
          <a:solidFill>
            <a:srgbClr val="A7C361"/>
          </a:solidFill>
          <a:ln>
            <a:solidFill>
              <a:srgbClr val="8FA8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AB783BF4-0313-054D-AF3D-0B1762595835}"/>
              </a:ext>
            </a:extLst>
          </p:cNvPr>
          <p:cNvSpPr/>
          <p:nvPr/>
        </p:nvSpPr>
        <p:spPr>
          <a:xfrm>
            <a:off x="3698265" y="1947126"/>
            <a:ext cx="396000" cy="396000"/>
          </a:xfrm>
          <a:prstGeom prst="ellipse">
            <a:avLst/>
          </a:prstGeom>
          <a:solidFill>
            <a:srgbClr val="A7C361"/>
          </a:solidFill>
          <a:ln>
            <a:solidFill>
              <a:srgbClr val="8FA8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id="{A4AEA554-FCC5-D44A-B8E3-439711B394D0}"/>
              </a:ext>
            </a:extLst>
          </p:cNvPr>
          <p:cNvSpPr/>
          <p:nvPr/>
        </p:nvSpPr>
        <p:spPr>
          <a:xfrm>
            <a:off x="3698265" y="1405831"/>
            <a:ext cx="396000" cy="396000"/>
          </a:xfrm>
          <a:prstGeom prst="ellipse">
            <a:avLst/>
          </a:prstGeom>
          <a:solidFill>
            <a:srgbClr val="A7C361"/>
          </a:solidFill>
          <a:ln>
            <a:solidFill>
              <a:srgbClr val="8FA8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Elipse 20">
            <a:extLst>
              <a:ext uri="{FF2B5EF4-FFF2-40B4-BE49-F238E27FC236}">
                <a16:creationId xmlns:a16="http://schemas.microsoft.com/office/drawing/2014/main" id="{158F75C0-EF7A-044B-B851-2728CCD4090E}"/>
              </a:ext>
            </a:extLst>
          </p:cNvPr>
          <p:cNvSpPr/>
          <p:nvPr/>
        </p:nvSpPr>
        <p:spPr>
          <a:xfrm>
            <a:off x="3698265" y="864536"/>
            <a:ext cx="396000" cy="396000"/>
          </a:xfrm>
          <a:prstGeom prst="ellipse">
            <a:avLst/>
          </a:prstGeom>
          <a:solidFill>
            <a:srgbClr val="A7C361"/>
          </a:solidFill>
          <a:ln>
            <a:solidFill>
              <a:srgbClr val="8FA8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Elipse 21">
            <a:extLst>
              <a:ext uri="{FF2B5EF4-FFF2-40B4-BE49-F238E27FC236}">
                <a16:creationId xmlns:a16="http://schemas.microsoft.com/office/drawing/2014/main" id="{A364E87F-84D5-424E-A495-A1A013C5C94D}"/>
              </a:ext>
            </a:extLst>
          </p:cNvPr>
          <p:cNvSpPr/>
          <p:nvPr/>
        </p:nvSpPr>
        <p:spPr>
          <a:xfrm>
            <a:off x="3698265" y="323241"/>
            <a:ext cx="396000" cy="396000"/>
          </a:xfrm>
          <a:prstGeom prst="ellipse">
            <a:avLst/>
          </a:prstGeom>
          <a:solidFill>
            <a:srgbClr val="A7C361"/>
          </a:solidFill>
          <a:ln>
            <a:solidFill>
              <a:srgbClr val="8FA8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D97CA22F-BB93-694F-A60D-E127D1949399}"/>
              </a:ext>
            </a:extLst>
          </p:cNvPr>
          <p:cNvSpPr/>
          <p:nvPr/>
        </p:nvSpPr>
        <p:spPr>
          <a:xfrm>
            <a:off x="3135882" y="318262"/>
            <a:ext cx="396000" cy="396000"/>
          </a:xfrm>
          <a:prstGeom prst="ellipse">
            <a:avLst/>
          </a:prstGeom>
          <a:solidFill>
            <a:srgbClr val="A7C361"/>
          </a:solidFill>
          <a:ln>
            <a:solidFill>
              <a:srgbClr val="8FA8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Elipse 23">
            <a:extLst>
              <a:ext uri="{FF2B5EF4-FFF2-40B4-BE49-F238E27FC236}">
                <a16:creationId xmlns:a16="http://schemas.microsoft.com/office/drawing/2014/main" id="{FC47C0D9-0708-744D-A712-A6107A290C55}"/>
              </a:ext>
            </a:extLst>
          </p:cNvPr>
          <p:cNvSpPr/>
          <p:nvPr/>
        </p:nvSpPr>
        <p:spPr>
          <a:xfrm>
            <a:off x="5858087" y="3049004"/>
            <a:ext cx="396000" cy="396000"/>
          </a:xfrm>
          <a:prstGeom prst="ellipse">
            <a:avLst/>
          </a:prstGeom>
          <a:solidFill>
            <a:srgbClr val="85CEC3"/>
          </a:solidFill>
          <a:ln>
            <a:solidFill>
              <a:srgbClr val="70B0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Elipse 24">
            <a:extLst>
              <a:ext uri="{FF2B5EF4-FFF2-40B4-BE49-F238E27FC236}">
                <a16:creationId xmlns:a16="http://schemas.microsoft.com/office/drawing/2014/main" id="{C178DDE6-DAB9-8D4D-8A3B-7164D29CC7CF}"/>
              </a:ext>
            </a:extLst>
          </p:cNvPr>
          <p:cNvSpPr/>
          <p:nvPr/>
        </p:nvSpPr>
        <p:spPr>
          <a:xfrm>
            <a:off x="5858087" y="2488421"/>
            <a:ext cx="396000" cy="396000"/>
          </a:xfrm>
          <a:prstGeom prst="ellipse">
            <a:avLst/>
          </a:prstGeom>
          <a:solidFill>
            <a:srgbClr val="A7C361"/>
          </a:solidFill>
          <a:ln>
            <a:solidFill>
              <a:srgbClr val="8FA8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Elipse 25">
            <a:extLst>
              <a:ext uri="{FF2B5EF4-FFF2-40B4-BE49-F238E27FC236}">
                <a16:creationId xmlns:a16="http://schemas.microsoft.com/office/drawing/2014/main" id="{D7FF816E-CFF8-AE4B-993B-E4A57E92550C}"/>
              </a:ext>
            </a:extLst>
          </p:cNvPr>
          <p:cNvSpPr/>
          <p:nvPr/>
        </p:nvSpPr>
        <p:spPr>
          <a:xfrm>
            <a:off x="5335799" y="2488421"/>
            <a:ext cx="396000" cy="396000"/>
          </a:xfrm>
          <a:prstGeom prst="ellipse">
            <a:avLst/>
          </a:prstGeom>
          <a:solidFill>
            <a:srgbClr val="A7C361"/>
          </a:solidFill>
          <a:ln>
            <a:solidFill>
              <a:srgbClr val="8FA8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Elipse 26">
            <a:extLst>
              <a:ext uri="{FF2B5EF4-FFF2-40B4-BE49-F238E27FC236}">
                <a16:creationId xmlns:a16="http://schemas.microsoft.com/office/drawing/2014/main" id="{8AABE3B2-B67F-FF48-A685-1327948D8B55}"/>
              </a:ext>
            </a:extLst>
          </p:cNvPr>
          <p:cNvSpPr/>
          <p:nvPr/>
        </p:nvSpPr>
        <p:spPr>
          <a:xfrm>
            <a:off x="4776815" y="2488421"/>
            <a:ext cx="396000" cy="396000"/>
          </a:xfrm>
          <a:prstGeom prst="ellipse">
            <a:avLst/>
          </a:prstGeom>
          <a:solidFill>
            <a:srgbClr val="A7C361"/>
          </a:solidFill>
          <a:ln>
            <a:solidFill>
              <a:srgbClr val="8FA8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Elipse 27">
            <a:extLst>
              <a:ext uri="{FF2B5EF4-FFF2-40B4-BE49-F238E27FC236}">
                <a16:creationId xmlns:a16="http://schemas.microsoft.com/office/drawing/2014/main" id="{766800C8-626D-FE4B-80D6-BE488DB715AC}"/>
              </a:ext>
            </a:extLst>
          </p:cNvPr>
          <p:cNvSpPr/>
          <p:nvPr/>
        </p:nvSpPr>
        <p:spPr>
          <a:xfrm>
            <a:off x="4248768" y="2488421"/>
            <a:ext cx="396000" cy="396000"/>
          </a:xfrm>
          <a:prstGeom prst="ellipse">
            <a:avLst/>
          </a:prstGeom>
          <a:solidFill>
            <a:srgbClr val="A7C361"/>
          </a:solidFill>
          <a:ln>
            <a:solidFill>
              <a:srgbClr val="8FA8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Elipse 28">
            <a:extLst>
              <a:ext uri="{FF2B5EF4-FFF2-40B4-BE49-F238E27FC236}">
                <a16:creationId xmlns:a16="http://schemas.microsoft.com/office/drawing/2014/main" id="{CD0B78FB-F5D4-4C4F-9AF8-0F11EC35576A}"/>
              </a:ext>
            </a:extLst>
          </p:cNvPr>
          <p:cNvSpPr/>
          <p:nvPr/>
        </p:nvSpPr>
        <p:spPr>
          <a:xfrm>
            <a:off x="2576222" y="3588100"/>
            <a:ext cx="396000" cy="396000"/>
          </a:xfrm>
          <a:prstGeom prst="ellipse">
            <a:avLst/>
          </a:prstGeom>
          <a:solidFill>
            <a:srgbClr val="F4BB70"/>
          </a:solidFill>
          <a:ln>
            <a:solidFill>
              <a:srgbClr val="D8A7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Elipse 29">
            <a:extLst>
              <a:ext uri="{FF2B5EF4-FFF2-40B4-BE49-F238E27FC236}">
                <a16:creationId xmlns:a16="http://schemas.microsoft.com/office/drawing/2014/main" id="{6C9E92FF-58FD-6349-AD6E-02ACB4C6E019}"/>
              </a:ext>
            </a:extLst>
          </p:cNvPr>
          <p:cNvSpPr/>
          <p:nvPr/>
        </p:nvSpPr>
        <p:spPr>
          <a:xfrm>
            <a:off x="2022997" y="3588100"/>
            <a:ext cx="396000" cy="396000"/>
          </a:xfrm>
          <a:prstGeom prst="ellipse">
            <a:avLst/>
          </a:prstGeom>
          <a:solidFill>
            <a:srgbClr val="F4BB70"/>
          </a:solidFill>
          <a:ln>
            <a:solidFill>
              <a:srgbClr val="D8A7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060D4BC7-7873-1A49-9625-03C7ABDDEB4B}"/>
              </a:ext>
            </a:extLst>
          </p:cNvPr>
          <p:cNvSpPr/>
          <p:nvPr/>
        </p:nvSpPr>
        <p:spPr>
          <a:xfrm>
            <a:off x="1500709" y="3588100"/>
            <a:ext cx="396000" cy="396000"/>
          </a:xfrm>
          <a:prstGeom prst="ellipse">
            <a:avLst/>
          </a:prstGeom>
          <a:solidFill>
            <a:srgbClr val="F4BB70"/>
          </a:solidFill>
          <a:ln>
            <a:solidFill>
              <a:srgbClr val="D8A7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354C0E2D-4352-6242-B244-2D50697CA06B}"/>
              </a:ext>
            </a:extLst>
          </p:cNvPr>
          <p:cNvSpPr/>
          <p:nvPr/>
        </p:nvSpPr>
        <p:spPr>
          <a:xfrm>
            <a:off x="941725" y="3588100"/>
            <a:ext cx="396000" cy="396000"/>
          </a:xfrm>
          <a:prstGeom prst="ellipse">
            <a:avLst/>
          </a:prstGeom>
          <a:solidFill>
            <a:srgbClr val="F4BB70"/>
          </a:solidFill>
          <a:ln>
            <a:solidFill>
              <a:srgbClr val="D8A7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Elipse 32">
            <a:extLst>
              <a:ext uri="{FF2B5EF4-FFF2-40B4-BE49-F238E27FC236}">
                <a16:creationId xmlns:a16="http://schemas.microsoft.com/office/drawing/2014/main" id="{C1CD222D-B6C0-A342-B7F1-FF2993BD20DB}"/>
              </a:ext>
            </a:extLst>
          </p:cNvPr>
          <p:cNvSpPr/>
          <p:nvPr/>
        </p:nvSpPr>
        <p:spPr>
          <a:xfrm>
            <a:off x="413678" y="3588100"/>
            <a:ext cx="396000" cy="396000"/>
          </a:xfrm>
          <a:prstGeom prst="ellipse">
            <a:avLst/>
          </a:prstGeom>
          <a:solidFill>
            <a:srgbClr val="F4BB70"/>
          </a:solidFill>
          <a:ln>
            <a:solidFill>
              <a:srgbClr val="D8A7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Elipse 33">
            <a:extLst>
              <a:ext uri="{FF2B5EF4-FFF2-40B4-BE49-F238E27FC236}">
                <a16:creationId xmlns:a16="http://schemas.microsoft.com/office/drawing/2014/main" id="{8913F74A-DCA0-6A48-89B2-1E12A95AFEEC}"/>
              </a:ext>
            </a:extLst>
          </p:cNvPr>
          <p:cNvSpPr/>
          <p:nvPr/>
        </p:nvSpPr>
        <p:spPr>
          <a:xfrm>
            <a:off x="5858087" y="3588100"/>
            <a:ext cx="396000" cy="396000"/>
          </a:xfrm>
          <a:prstGeom prst="ellipse">
            <a:avLst/>
          </a:prstGeom>
          <a:solidFill>
            <a:srgbClr val="85CEC3"/>
          </a:solidFill>
          <a:ln>
            <a:solidFill>
              <a:srgbClr val="70B0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Elipse 34">
            <a:extLst>
              <a:ext uri="{FF2B5EF4-FFF2-40B4-BE49-F238E27FC236}">
                <a16:creationId xmlns:a16="http://schemas.microsoft.com/office/drawing/2014/main" id="{46BC0E45-14E1-F54B-8810-971118B831C2}"/>
              </a:ext>
            </a:extLst>
          </p:cNvPr>
          <p:cNvSpPr/>
          <p:nvPr/>
        </p:nvSpPr>
        <p:spPr>
          <a:xfrm>
            <a:off x="5304862" y="3588100"/>
            <a:ext cx="396000" cy="396000"/>
          </a:xfrm>
          <a:prstGeom prst="ellipse">
            <a:avLst/>
          </a:prstGeom>
          <a:solidFill>
            <a:srgbClr val="85CEC3"/>
          </a:solidFill>
          <a:ln>
            <a:solidFill>
              <a:srgbClr val="70B0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Elipse 35">
            <a:extLst>
              <a:ext uri="{FF2B5EF4-FFF2-40B4-BE49-F238E27FC236}">
                <a16:creationId xmlns:a16="http://schemas.microsoft.com/office/drawing/2014/main" id="{CAC80B9F-A0AE-0544-809C-52B762C01DEE}"/>
              </a:ext>
            </a:extLst>
          </p:cNvPr>
          <p:cNvSpPr/>
          <p:nvPr/>
        </p:nvSpPr>
        <p:spPr>
          <a:xfrm>
            <a:off x="4782574" y="3588100"/>
            <a:ext cx="396000" cy="396000"/>
          </a:xfrm>
          <a:prstGeom prst="ellipse">
            <a:avLst/>
          </a:prstGeom>
          <a:solidFill>
            <a:srgbClr val="85CEC3"/>
          </a:solidFill>
          <a:ln>
            <a:solidFill>
              <a:srgbClr val="70B0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Elipse 36">
            <a:extLst>
              <a:ext uri="{FF2B5EF4-FFF2-40B4-BE49-F238E27FC236}">
                <a16:creationId xmlns:a16="http://schemas.microsoft.com/office/drawing/2014/main" id="{11FBD718-395D-9D43-9172-CA246E3F5A9F}"/>
              </a:ext>
            </a:extLst>
          </p:cNvPr>
          <p:cNvSpPr/>
          <p:nvPr/>
        </p:nvSpPr>
        <p:spPr>
          <a:xfrm>
            <a:off x="4223590" y="3588100"/>
            <a:ext cx="396000" cy="396000"/>
          </a:xfrm>
          <a:prstGeom prst="ellipse">
            <a:avLst/>
          </a:prstGeom>
          <a:solidFill>
            <a:srgbClr val="85CEC3"/>
          </a:solidFill>
          <a:ln>
            <a:solidFill>
              <a:srgbClr val="70B0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Elipse 37">
            <a:extLst>
              <a:ext uri="{FF2B5EF4-FFF2-40B4-BE49-F238E27FC236}">
                <a16:creationId xmlns:a16="http://schemas.microsoft.com/office/drawing/2014/main" id="{141DA264-6D8F-A84D-895F-DD58777F218D}"/>
              </a:ext>
            </a:extLst>
          </p:cNvPr>
          <p:cNvSpPr/>
          <p:nvPr/>
        </p:nvSpPr>
        <p:spPr>
          <a:xfrm>
            <a:off x="3695543" y="3588100"/>
            <a:ext cx="396000" cy="396000"/>
          </a:xfrm>
          <a:prstGeom prst="ellipse">
            <a:avLst/>
          </a:prstGeom>
          <a:solidFill>
            <a:srgbClr val="85CEC3"/>
          </a:solidFill>
          <a:ln>
            <a:solidFill>
              <a:srgbClr val="70B0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Elipse 39">
            <a:extLst>
              <a:ext uri="{FF2B5EF4-FFF2-40B4-BE49-F238E27FC236}">
                <a16:creationId xmlns:a16="http://schemas.microsoft.com/office/drawing/2014/main" id="{BDDA0936-5E4C-CF43-B97F-1AABFD09D728}"/>
              </a:ext>
            </a:extLst>
          </p:cNvPr>
          <p:cNvSpPr/>
          <p:nvPr/>
        </p:nvSpPr>
        <p:spPr>
          <a:xfrm>
            <a:off x="2572932" y="5753280"/>
            <a:ext cx="396000" cy="396000"/>
          </a:xfrm>
          <a:prstGeom prst="ellipse">
            <a:avLst/>
          </a:prstGeom>
          <a:solidFill>
            <a:srgbClr val="F4BB70"/>
          </a:solidFill>
          <a:ln>
            <a:solidFill>
              <a:srgbClr val="D8A7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Elipse 40">
            <a:extLst>
              <a:ext uri="{FF2B5EF4-FFF2-40B4-BE49-F238E27FC236}">
                <a16:creationId xmlns:a16="http://schemas.microsoft.com/office/drawing/2014/main" id="{4908A57B-FEE3-C549-A931-11478FFFF8CE}"/>
              </a:ext>
            </a:extLst>
          </p:cNvPr>
          <p:cNvSpPr/>
          <p:nvPr/>
        </p:nvSpPr>
        <p:spPr>
          <a:xfrm>
            <a:off x="2572932" y="5211985"/>
            <a:ext cx="396000" cy="396000"/>
          </a:xfrm>
          <a:prstGeom prst="ellipse">
            <a:avLst/>
          </a:prstGeom>
          <a:solidFill>
            <a:srgbClr val="F4BB70"/>
          </a:solidFill>
          <a:ln>
            <a:solidFill>
              <a:srgbClr val="D8A7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Elipse 41">
            <a:extLst>
              <a:ext uri="{FF2B5EF4-FFF2-40B4-BE49-F238E27FC236}">
                <a16:creationId xmlns:a16="http://schemas.microsoft.com/office/drawing/2014/main" id="{9844DA57-A158-9E41-BA3C-0221CAF8751B}"/>
              </a:ext>
            </a:extLst>
          </p:cNvPr>
          <p:cNvSpPr/>
          <p:nvPr/>
        </p:nvSpPr>
        <p:spPr>
          <a:xfrm>
            <a:off x="2572932" y="4670690"/>
            <a:ext cx="396000" cy="396000"/>
          </a:xfrm>
          <a:prstGeom prst="ellipse">
            <a:avLst/>
          </a:prstGeom>
          <a:solidFill>
            <a:srgbClr val="F4BB70"/>
          </a:solidFill>
          <a:ln>
            <a:solidFill>
              <a:srgbClr val="D8A7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3" name="Elipse 42">
            <a:extLst>
              <a:ext uri="{FF2B5EF4-FFF2-40B4-BE49-F238E27FC236}">
                <a16:creationId xmlns:a16="http://schemas.microsoft.com/office/drawing/2014/main" id="{8D1B6AC3-7196-B94B-8FB9-5DFFD12A04E4}"/>
              </a:ext>
            </a:extLst>
          </p:cNvPr>
          <p:cNvSpPr/>
          <p:nvPr/>
        </p:nvSpPr>
        <p:spPr>
          <a:xfrm>
            <a:off x="2572932" y="4129395"/>
            <a:ext cx="396000" cy="396000"/>
          </a:xfrm>
          <a:prstGeom prst="ellipse">
            <a:avLst/>
          </a:prstGeom>
          <a:solidFill>
            <a:srgbClr val="F4BB70"/>
          </a:solidFill>
          <a:ln>
            <a:solidFill>
              <a:srgbClr val="D8A7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Elipse 43">
            <a:extLst>
              <a:ext uri="{FF2B5EF4-FFF2-40B4-BE49-F238E27FC236}">
                <a16:creationId xmlns:a16="http://schemas.microsoft.com/office/drawing/2014/main" id="{BBAEA274-CBFA-DB4C-BAF1-94AFD1638CC6}"/>
              </a:ext>
            </a:extLst>
          </p:cNvPr>
          <p:cNvSpPr/>
          <p:nvPr/>
        </p:nvSpPr>
        <p:spPr>
          <a:xfrm>
            <a:off x="3135882" y="5753280"/>
            <a:ext cx="396000" cy="396000"/>
          </a:xfrm>
          <a:prstGeom prst="ellipse">
            <a:avLst/>
          </a:prstGeom>
          <a:solidFill>
            <a:srgbClr val="F4BB70"/>
          </a:solidFill>
          <a:ln>
            <a:solidFill>
              <a:srgbClr val="D8A7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5" name="Elipse 44">
            <a:extLst>
              <a:ext uri="{FF2B5EF4-FFF2-40B4-BE49-F238E27FC236}">
                <a16:creationId xmlns:a16="http://schemas.microsoft.com/office/drawing/2014/main" id="{9A9A9CB8-B6EF-1B44-B1BB-F1D1FE99ABB6}"/>
              </a:ext>
            </a:extLst>
          </p:cNvPr>
          <p:cNvSpPr/>
          <p:nvPr/>
        </p:nvSpPr>
        <p:spPr>
          <a:xfrm>
            <a:off x="3701202" y="5753280"/>
            <a:ext cx="396000" cy="396000"/>
          </a:xfrm>
          <a:prstGeom prst="ellipse">
            <a:avLst/>
          </a:prstGeom>
          <a:solidFill>
            <a:srgbClr val="85CEC3"/>
          </a:solidFill>
          <a:ln>
            <a:solidFill>
              <a:srgbClr val="70B0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Elipse 45">
            <a:extLst>
              <a:ext uri="{FF2B5EF4-FFF2-40B4-BE49-F238E27FC236}">
                <a16:creationId xmlns:a16="http://schemas.microsoft.com/office/drawing/2014/main" id="{948C3813-FECF-7E4C-8333-0AC1EB7FB25E}"/>
              </a:ext>
            </a:extLst>
          </p:cNvPr>
          <p:cNvSpPr/>
          <p:nvPr/>
        </p:nvSpPr>
        <p:spPr>
          <a:xfrm>
            <a:off x="3701202" y="5211985"/>
            <a:ext cx="396000" cy="396000"/>
          </a:xfrm>
          <a:prstGeom prst="ellipse">
            <a:avLst/>
          </a:prstGeom>
          <a:solidFill>
            <a:srgbClr val="85CEC3"/>
          </a:solidFill>
          <a:ln>
            <a:solidFill>
              <a:srgbClr val="70B0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7" name="Elipse 46">
            <a:extLst>
              <a:ext uri="{FF2B5EF4-FFF2-40B4-BE49-F238E27FC236}">
                <a16:creationId xmlns:a16="http://schemas.microsoft.com/office/drawing/2014/main" id="{E58AA8EA-D9B6-FE41-812E-9F6135C3C6D8}"/>
              </a:ext>
            </a:extLst>
          </p:cNvPr>
          <p:cNvSpPr/>
          <p:nvPr/>
        </p:nvSpPr>
        <p:spPr>
          <a:xfrm>
            <a:off x="3701202" y="4670690"/>
            <a:ext cx="396000" cy="396000"/>
          </a:xfrm>
          <a:prstGeom prst="ellipse">
            <a:avLst/>
          </a:prstGeom>
          <a:solidFill>
            <a:srgbClr val="85CEC3"/>
          </a:solidFill>
          <a:ln>
            <a:solidFill>
              <a:srgbClr val="70B0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8" name="Elipse 47">
            <a:extLst>
              <a:ext uri="{FF2B5EF4-FFF2-40B4-BE49-F238E27FC236}">
                <a16:creationId xmlns:a16="http://schemas.microsoft.com/office/drawing/2014/main" id="{7B952945-140C-504C-9D56-36AB0F03CD42}"/>
              </a:ext>
            </a:extLst>
          </p:cNvPr>
          <p:cNvSpPr/>
          <p:nvPr/>
        </p:nvSpPr>
        <p:spPr>
          <a:xfrm>
            <a:off x="3701202" y="4129395"/>
            <a:ext cx="396000" cy="396000"/>
          </a:xfrm>
          <a:prstGeom prst="ellipse">
            <a:avLst/>
          </a:prstGeom>
          <a:solidFill>
            <a:srgbClr val="85CEC3"/>
          </a:solidFill>
          <a:ln>
            <a:solidFill>
              <a:srgbClr val="70B0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Rectángulo redondeado 53">
            <a:extLst>
              <a:ext uri="{FF2B5EF4-FFF2-40B4-BE49-F238E27FC236}">
                <a16:creationId xmlns:a16="http://schemas.microsoft.com/office/drawing/2014/main" id="{7AD1E9E9-DD52-8144-BDCB-D3E906537447}"/>
              </a:ext>
            </a:extLst>
          </p:cNvPr>
          <p:cNvSpPr/>
          <p:nvPr/>
        </p:nvSpPr>
        <p:spPr>
          <a:xfrm>
            <a:off x="4266522" y="4127196"/>
            <a:ext cx="1987566" cy="2021580"/>
          </a:xfrm>
          <a:prstGeom prst="roundRect">
            <a:avLst/>
          </a:prstGeom>
          <a:solidFill>
            <a:srgbClr val="85CEC3"/>
          </a:solidFill>
          <a:ln w="76200">
            <a:solidFill>
              <a:srgbClr val="70B0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5" name="Rectángulo redondeado 54">
            <a:extLst>
              <a:ext uri="{FF2B5EF4-FFF2-40B4-BE49-F238E27FC236}">
                <a16:creationId xmlns:a16="http://schemas.microsoft.com/office/drawing/2014/main" id="{575A029F-E7B1-CE4D-9A36-CEFD857AFB71}"/>
              </a:ext>
            </a:extLst>
          </p:cNvPr>
          <p:cNvSpPr/>
          <p:nvPr/>
        </p:nvSpPr>
        <p:spPr>
          <a:xfrm>
            <a:off x="4266522" y="340831"/>
            <a:ext cx="1987566" cy="2021580"/>
          </a:xfrm>
          <a:prstGeom prst="roundRect">
            <a:avLst/>
          </a:prstGeom>
          <a:solidFill>
            <a:srgbClr val="A7C361"/>
          </a:solidFill>
          <a:ln w="76200">
            <a:solidFill>
              <a:srgbClr val="8FA8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Rectángulo redondeado 55">
            <a:extLst>
              <a:ext uri="{FF2B5EF4-FFF2-40B4-BE49-F238E27FC236}">
                <a16:creationId xmlns:a16="http://schemas.microsoft.com/office/drawing/2014/main" id="{358C141D-B4DC-F049-82AC-E0FD4121701B}"/>
              </a:ext>
            </a:extLst>
          </p:cNvPr>
          <p:cNvSpPr/>
          <p:nvPr/>
        </p:nvSpPr>
        <p:spPr>
          <a:xfrm>
            <a:off x="413678" y="335507"/>
            <a:ext cx="1987566" cy="2021580"/>
          </a:xfrm>
          <a:prstGeom prst="roundRect">
            <a:avLst/>
          </a:prstGeom>
          <a:solidFill>
            <a:srgbClr val="F77F55"/>
          </a:solidFill>
          <a:ln w="76200">
            <a:solidFill>
              <a:srgbClr val="DB58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7" name="Rectángulo redondeado 56">
            <a:extLst>
              <a:ext uri="{FF2B5EF4-FFF2-40B4-BE49-F238E27FC236}">
                <a16:creationId xmlns:a16="http://schemas.microsoft.com/office/drawing/2014/main" id="{B46C8593-B539-A046-928E-0ACEDD5C2B64}"/>
              </a:ext>
            </a:extLst>
          </p:cNvPr>
          <p:cNvSpPr/>
          <p:nvPr/>
        </p:nvSpPr>
        <p:spPr>
          <a:xfrm>
            <a:off x="410388" y="4127196"/>
            <a:ext cx="1987566" cy="2021580"/>
          </a:xfrm>
          <a:prstGeom prst="roundRect">
            <a:avLst/>
          </a:prstGeom>
          <a:solidFill>
            <a:srgbClr val="F4BB70"/>
          </a:solidFill>
          <a:ln w="76200">
            <a:solidFill>
              <a:srgbClr val="D8A7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0" name="Rectángulo redondeado 59">
            <a:extLst>
              <a:ext uri="{FF2B5EF4-FFF2-40B4-BE49-F238E27FC236}">
                <a16:creationId xmlns:a16="http://schemas.microsoft.com/office/drawing/2014/main" id="{C7B81181-8579-104A-A77F-C1D4A71514BE}"/>
              </a:ext>
            </a:extLst>
          </p:cNvPr>
          <p:cNvSpPr/>
          <p:nvPr/>
        </p:nvSpPr>
        <p:spPr>
          <a:xfrm>
            <a:off x="913723" y="2964933"/>
            <a:ext cx="509123" cy="542655"/>
          </a:xfrm>
          <a:prstGeom prst="roundRect">
            <a:avLst/>
          </a:prstGeom>
          <a:solidFill>
            <a:srgbClr val="F77F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1" name="Rectángulo redondeado 60">
            <a:extLst>
              <a:ext uri="{FF2B5EF4-FFF2-40B4-BE49-F238E27FC236}">
                <a16:creationId xmlns:a16="http://schemas.microsoft.com/office/drawing/2014/main" id="{AE35269D-BD03-1C46-BCFF-668A1BED8222}"/>
              </a:ext>
            </a:extLst>
          </p:cNvPr>
          <p:cNvSpPr/>
          <p:nvPr/>
        </p:nvSpPr>
        <p:spPr>
          <a:xfrm>
            <a:off x="1470065" y="2959672"/>
            <a:ext cx="509123" cy="542655"/>
          </a:xfrm>
          <a:prstGeom prst="roundRect">
            <a:avLst/>
          </a:prstGeom>
          <a:solidFill>
            <a:srgbClr val="F77F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2" name="Rectángulo redondeado 61">
            <a:extLst>
              <a:ext uri="{FF2B5EF4-FFF2-40B4-BE49-F238E27FC236}">
                <a16:creationId xmlns:a16="http://schemas.microsoft.com/office/drawing/2014/main" id="{8F4A77BA-4B61-D44B-8458-F5F95AED9C4F}"/>
              </a:ext>
            </a:extLst>
          </p:cNvPr>
          <p:cNvSpPr/>
          <p:nvPr/>
        </p:nvSpPr>
        <p:spPr>
          <a:xfrm>
            <a:off x="2019942" y="2966647"/>
            <a:ext cx="509123" cy="542655"/>
          </a:xfrm>
          <a:prstGeom prst="roundRect">
            <a:avLst/>
          </a:prstGeom>
          <a:solidFill>
            <a:srgbClr val="F77F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3" name="Rectángulo redondeado 62">
            <a:extLst>
              <a:ext uri="{FF2B5EF4-FFF2-40B4-BE49-F238E27FC236}">
                <a16:creationId xmlns:a16="http://schemas.microsoft.com/office/drawing/2014/main" id="{7F5991AE-EF5C-CD4B-AFF5-96E5D45C53D2}"/>
              </a:ext>
            </a:extLst>
          </p:cNvPr>
          <p:cNvSpPr/>
          <p:nvPr/>
        </p:nvSpPr>
        <p:spPr>
          <a:xfrm>
            <a:off x="2555269" y="2959672"/>
            <a:ext cx="509123" cy="542655"/>
          </a:xfrm>
          <a:prstGeom prst="roundRect">
            <a:avLst/>
          </a:prstGeom>
          <a:solidFill>
            <a:srgbClr val="F77F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4" name="Rectángulo redondeado 63">
            <a:extLst>
              <a:ext uri="{FF2B5EF4-FFF2-40B4-BE49-F238E27FC236}">
                <a16:creationId xmlns:a16="http://schemas.microsoft.com/office/drawing/2014/main" id="{321AA19C-A166-034E-8D03-991D1E5DC0A8}"/>
              </a:ext>
            </a:extLst>
          </p:cNvPr>
          <p:cNvSpPr/>
          <p:nvPr/>
        </p:nvSpPr>
        <p:spPr>
          <a:xfrm>
            <a:off x="3610764" y="2977232"/>
            <a:ext cx="509123" cy="542655"/>
          </a:xfrm>
          <a:prstGeom prst="roundRect">
            <a:avLst/>
          </a:prstGeom>
          <a:solidFill>
            <a:srgbClr val="85CE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5" name="Rectángulo redondeado 64">
            <a:extLst>
              <a:ext uri="{FF2B5EF4-FFF2-40B4-BE49-F238E27FC236}">
                <a16:creationId xmlns:a16="http://schemas.microsoft.com/office/drawing/2014/main" id="{68B2CCCC-1DFC-034C-90BE-0567B8D029C8}"/>
              </a:ext>
            </a:extLst>
          </p:cNvPr>
          <p:cNvSpPr/>
          <p:nvPr/>
        </p:nvSpPr>
        <p:spPr>
          <a:xfrm>
            <a:off x="4167106" y="2971971"/>
            <a:ext cx="509123" cy="542655"/>
          </a:xfrm>
          <a:prstGeom prst="roundRect">
            <a:avLst/>
          </a:prstGeom>
          <a:solidFill>
            <a:srgbClr val="85CE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6" name="Rectángulo redondeado 65">
            <a:extLst>
              <a:ext uri="{FF2B5EF4-FFF2-40B4-BE49-F238E27FC236}">
                <a16:creationId xmlns:a16="http://schemas.microsoft.com/office/drawing/2014/main" id="{F3FFB796-4587-3342-9487-F73AA33E0E16}"/>
              </a:ext>
            </a:extLst>
          </p:cNvPr>
          <p:cNvSpPr/>
          <p:nvPr/>
        </p:nvSpPr>
        <p:spPr>
          <a:xfrm>
            <a:off x="4706935" y="2978946"/>
            <a:ext cx="509123" cy="542655"/>
          </a:xfrm>
          <a:prstGeom prst="roundRect">
            <a:avLst/>
          </a:prstGeom>
          <a:solidFill>
            <a:srgbClr val="85CE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7" name="Rectángulo redondeado 66">
            <a:extLst>
              <a:ext uri="{FF2B5EF4-FFF2-40B4-BE49-F238E27FC236}">
                <a16:creationId xmlns:a16="http://schemas.microsoft.com/office/drawing/2014/main" id="{2281A5E7-E81C-6849-8D1E-6989470891F7}"/>
              </a:ext>
            </a:extLst>
          </p:cNvPr>
          <p:cNvSpPr/>
          <p:nvPr/>
        </p:nvSpPr>
        <p:spPr>
          <a:xfrm>
            <a:off x="5252310" y="2971971"/>
            <a:ext cx="509123" cy="542655"/>
          </a:xfrm>
          <a:prstGeom prst="roundRect">
            <a:avLst/>
          </a:prstGeom>
          <a:solidFill>
            <a:srgbClr val="85CE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9" name="Rectángulo redondeado 68">
            <a:extLst>
              <a:ext uri="{FF2B5EF4-FFF2-40B4-BE49-F238E27FC236}">
                <a16:creationId xmlns:a16="http://schemas.microsoft.com/office/drawing/2014/main" id="{35059AE8-8928-EE4A-A7A4-F791CA66509D}"/>
              </a:ext>
            </a:extLst>
          </p:cNvPr>
          <p:cNvSpPr/>
          <p:nvPr/>
        </p:nvSpPr>
        <p:spPr>
          <a:xfrm rot="5400000" flipH="1">
            <a:off x="3085707" y="2425031"/>
            <a:ext cx="509123" cy="542655"/>
          </a:xfrm>
          <a:prstGeom prst="roundRect">
            <a:avLst/>
          </a:prstGeom>
          <a:solidFill>
            <a:srgbClr val="A7C3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0" name="Rectángulo redondeado 69">
            <a:extLst>
              <a:ext uri="{FF2B5EF4-FFF2-40B4-BE49-F238E27FC236}">
                <a16:creationId xmlns:a16="http://schemas.microsoft.com/office/drawing/2014/main" id="{9B49EF5A-8C0F-0448-B041-E083D160AD6E}"/>
              </a:ext>
            </a:extLst>
          </p:cNvPr>
          <p:cNvSpPr/>
          <p:nvPr/>
        </p:nvSpPr>
        <p:spPr>
          <a:xfrm rot="5400000" flipH="1">
            <a:off x="3085748" y="1884287"/>
            <a:ext cx="509123" cy="542655"/>
          </a:xfrm>
          <a:prstGeom prst="roundRect">
            <a:avLst/>
          </a:prstGeom>
          <a:solidFill>
            <a:srgbClr val="A7C3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1" name="Rectángulo redondeado 70">
            <a:extLst>
              <a:ext uri="{FF2B5EF4-FFF2-40B4-BE49-F238E27FC236}">
                <a16:creationId xmlns:a16="http://schemas.microsoft.com/office/drawing/2014/main" id="{0C6551CE-4D6C-B246-8C8D-5152ED117D24}"/>
              </a:ext>
            </a:extLst>
          </p:cNvPr>
          <p:cNvSpPr/>
          <p:nvPr/>
        </p:nvSpPr>
        <p:spPr>
          <a:xfrm rot="5400000" flipH="1">
            <a:off x="3095839" y="1329531"/>
            <a:ext cx="509123" cy="542655"/>
          </a:xfrm>
          <a:prstGeom prst="roundRect">
            <a:avLst/>
          </a:prstGeom>
          <a:solidFill>
            <a:srgbClr val="A7C3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2" name="Rectángulo redondeado 71">
            <a:extLst>
              <a:ext uri="{FF2B5EF4-FFF2-40B4-BE49-F238E27FC236}">
                <a16:creationId xmlns:a16="http://schemas.microsoft.com/office/drawing/2014/main" id="{9EB88805-D3BB-8E46-A87F-07FD01C5FF8A}"/>
              </a:ext>
            </a:extLst>
          </p:cNvPr>
          <p:cNvSpPr/>
          <p:nvPr/>
        </p:nvSpPr>
        <p:spPr>
          <a:xfrm rot="5400000" flipH="1">
            <a:off x="3095839" y="788236"/>
            <a:ext cx="509123" cy="542655"/>
          </a:xfrm>
          <a:prstGeom prst="roundRect">
            <a:avLst/>
          </a:prstGeom>
          <a:solidFill>
            <a:srgbClr val="A7C3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3" name="Rectángulo redondeado 72">
            <a:extLst>
              <a:ext uri="{FF2B5EF4-FFF2-40B4-BE49-F238E27FC236}">
                <a16:creationId xmlns:a16="http://schemas.microsoft.com/office/drawing/2014/main" id="{B32E767E-9340-A245-A9F6-EC4B0786F791}"/>
              </a:ext>
            </a:extLst>
          </p:cNvPr>
          <p:cNvSpPr/>
          <p:nvPr/>
        </p:nvSpPr>
        <p:spPr>
          <a:xfrm rot="5400000" flipH="1">
            <a:off x="3058225" y="5141630"/>
            <a:ext cx="509123" cy="542655"/>
          </a:xfrm>
          <a:prstGeom prst="roundRect">
            <a:avLst/>
          </a:prstGeom>
          <a:solidFill>
            <a:srgbClr val="F4BB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4" name="Rectángulo redondeado 73">
            <a:extLst>
              <a:ext uri="{FF2B5EF4-FFF2-40B4-BE49-F238E27FC236}">
                <a16:creationId xmlns:a16="http://schemas.microsoft.com/office/drawing/2014/main" id="{3FE6DB08-B810-FC44-A1BE-93FF77336B10}"/>
              </a:ext>
            </a:extLst>
          </p:cNvPr>
          <p:cNvSpPr/>
          <p:nvPr/>
        </p:nvSpPr>
        <p:spPr>
          <a:xfrm rot="5400000" flipH="1">
            <a:off x="3058266" y="4600886"/>
            <a:ext cx="509123" cy="542655"/>
          </a:xfrm>
          <a:prstGeom prst="roundRect">
            <a:avLst/>
          </a:prstGeom>
          <a:solidFill>
            <a:srgbClr val="F4BB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5" name="Rectángulo redondeado 74">
            <a:extLst>
              <a:ext uri="{FF2B5EF4-FFF2-40B4-BE49-F238E27FC236}">
                <a16:creationId xmlns:a16="http://schemas.microsoft.com/office/drawing/2014/main" id="{9640AC58-4E96-794E-B24A-9DBEA8E0105A}"/>
              </a:ext>
            </a:extLst>
          </p:cNvPr>
          <p:cNvSpPr/>
          <p:nvPr/>
        </p:nvSpPr>
        <p:spPr>
          <a:xfrm rot="5400000" flipH="1">
            <a:off x="3068357" y="4046130"/>
            <a:ext cx="509123" cy="542655"/>
          </a:xfrm>
          <a:prstGeom prst="roundRect">
            <a:avLst/>
          </a:prstGeom>
          <a:solidFill>
            <a:srgbClr val="F4BB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6" name="Rectángulo redondeado 75">
            <a:extLst>
              <a:ext uri="{FF2B5EF4-FFF2-40B4-BE49-F238E27FC236}">
                <a16:creationId xmlns:a16="http://schemas.microsoft.com/office/drawing/2014/main" id="{133DB086-7CB6-6F4F-99A2-EFA1B4DAA502}"/>
              </a:ext>
            </a:extLst>
          </p:cNvPr>
          <p:cNvSpPr/>
          <p:nvPr/>
        </p:nvSpPr>
        <p:spPr>
          <a:xfrm rot="5400000" flipH="1">
            <a:off x="3068357" y="3504835"/>
            <a:ext cx="509123" cy="542655"/>
          </a:xfrm>
          <a:prstGeom prst="roundRect">
            <a:avLst/>
          </a:prstGeom>
          <a:solidFill>
            <a:srgbClr val="F4BB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76850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</TotalTime>
  <Words>0</Words>
  <Application>Microsoft Macintosh PowerPoint</Application>
  <PresentationFormat>A4 (210 x 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Laura Caldas</dc:creator>
  <cp:lastModifiedBy>Laura Caldas</cp:lastModifiedBy>
  <cp:revision>6</cp:revision>
  <dcterms:created xsi:type="dcterms:W3CDTF">2020-04-27T19:00:51Z</dcterms:created>
  <dcterms:modified xsi:type="dcterms:W3CDTF">2020-05-08T10:47:53Z</dcterms:modified>
</cp:coreProperties>
</file>