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0"/>
  </p:normalViewPr>
  <p:slideViewPr>
    <p:cSldViewPr snapToGrid="0" snapToObjects="1">
      <p:cViewPr varScale="1">
        <p:scale>
          <a:sx n="73" d="100"/>
          <a:sy n="73" d="100"/>
        </p:scale>
        <p:origin x="32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0DF1-833C-F84D-B08D-8E15C4A64B2F}" type="datetimeFigureOut">
              <a:rPr lang="es-ES" smtClean="0"/>
              <a:t>8/5/20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B346-76E3-2649-AB89-45AD1D2473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6142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0DF1-833C-F84D-B08D-8E15C4A64B2F}" type="datetimeFigureOut">
              <a:rPr lang="es-ES" smtClean="0"/>
              <a:t>8/5/20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B346-76E3-2649-AB89-45AD1D2473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606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0DF1-833C-F84D-B08D-8E15C4A64B2F}" type="datetimeFigureOut">
              <a:rPr lang="es-ES" smtClean="0"/>
              <a:t>8/5/20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B346-76E3-2649-AB89-45AD1D2473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30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0DF1-833C-F84D-B08D-8E15C4A64B2F}" type="datetimeFigureOut">
              <a:rPr lang="es-ES" smtClean="0"/>
              <a:t>8/5/20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B346-76E3-2649-AB89-45AD1D2473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982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0DF1-833C-F84D-B08D-8E15C4A64B2F}" type="datetimeFigureOut">
              <a:rPr lang="es-ES" smtClean="0"/>
              <a:t>8/5/20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B346-76E3-2649-AB89-45AD1D2473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7030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0DF1-833C-F84D-B08D-8E15C4A64B2F}" type="datetimeFigureOut">
              <a:rPr lang="es-ES" smtClean="0"/>
              <a:t>8/5/20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B346-76E3-2649-AB89-45AD1D2473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478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0DF1-833C-F84D-B08D-8E15C4A64B2F}" type="datetimeFigureOut">
              <a:rPr lang="es-ES" smtClean="0"/>
              <a:t>8/5/20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B346-76E3-2649-AB89-45AD1D2473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1663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0DF1-833C-F84D-B08D-8E15C4A64B2F}" type="datetimeFigureOut">
              <a:rPr lang="es-ES" smtClean="0"/>
              <a:t>8/5/20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B346-76E3-2649-AB89-45AD1D2473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467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0DF1-833C-F84D-B08D-8E15C4A64B2F}" type="datetimeFigureOut">
              <a:rPr lang="es-ES" smtClean="0"/>
              <a:t>8/5/20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B346-76E3-2649-AB89-45AD1D2473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0888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0DF1-833C-F84D-B08D-8E15C4A64B2F}" type="datetimeFigureOut">
              <a:rPr lang="es-ES" smtClean="0"/>
              <a:t>8/5/20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B346-76E3-2649-AB89-45AD1D2473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075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0DF1-833C-F84D-B08D-8E15C4A64B2F}" type="datetimeFigureOut">
              <a:rPr lang="es-ES" smtClean="0"/>
              <a:t>8/5/20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B346-76E3-2649-AB89-45AD1D2473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8749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A0DF1-833C-F84D-B08D-8E15C4A64B2F}" type="datetimeFigureOut">
              <a:rPr lang="es-ES" smtClean="0"/>
              <a:t>8/5/20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2B346-76E3-2649-AB89-45AD1D2473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752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ángulo 94">
            <a:extLst>
              <a:ext uri="{FF2B5EF4-FFF2-40B4-BE49-F238E27FC236}">
                <a16:creationId xmlns:a16="http://schemas.microsoft.com/office/drawing/2014/main" id="{1D1A2AFB-D29F-2742-A4AB-2E03EC573E08}"/>
              </a:ext>
            </a:extLst>
          </p:cNvPr>
          <p:cNvSpPr/>
          <p:nvPr/>
        </p:nvSpPr>
        <p:spPr>
          <a:xfrm>
            <a:off x="0" y="368299"/>
            <a:ext cx="6858000" cy="80292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2CD3B87-5679-4044-87ED-E30907D1BC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044474"/>
              </p:ext>
            </p:extLst>
          </p:nvPr>
        </p:nvGraphicFramePr>
        <p:xfrm>
          <a:off x="768593" y="2243689"/>
          <a:ext cx="5869986" cy="61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8331">
                  <a:extLst>
                    <a:ext uri="{9D8B030D-6E8A-4147-A177-3AD203B41FA5}">
                      <a16:colId xmlns:a16="http://schemas.microsoft.com/office/drawing/2014/main" val="999042747"/>
                    </a:ext>
                  </a:extLst>
                </a:gridCol>
                <a:gridCol w="978331">
                  <a:extLst>
                    <a:ext uri="{9D8B030D-6E8A-4147-A177-3AD203B41FA5}">
                      <a16:colId xmlns:a16="http://schemas.microsoft.com/office/drawing/2014/main" val="1077057276"/>
                    </a:ext>
                  </a:extLst>
                </a:gridCol>
                <a:gridCol w="978331">
                  <a:extLst>
                    <a:ext uri="{9D8B030D-6E8A-4147-A177-3AD203B41FA5}">
                      <a16:colId xmlns:a16="http://schemas.microsoft.com/office/drawing/2014/main" val="3212077495"/>
                    </a:ext>
                  </a:extLst>
                </a:gridCol>
                <a:gridCol w="978331">
                  <a:extLst>
                    <a:ext uri="{9D8B030D-6E8A-4147-A177-3AD203B41FA5}">
                      <a16:colId xmlns:a16="http://schemas.microsoft.com/office/drawing/2014/main" val="1961945911"/>
                    </a:ext>
                  </a:extLst>
                </a:gridCol>
                <a:gridCol w="978331">
                  <a:extLst>
                    <a:ext uri="{9D8B030D-6E8A-4147-A177-3AD203B41FA5}">
                      <a16:colId xmlns:a16="http://schemas.microsoft.com/office/drawing/2014/main" val="1929895632"/>
                    </a:ext>
                  </a:extLst>
                </a:gridCol>
                <a:gridCol w="978331">
                  <a:extLst>
                    <a:ext uri="{9D8B030D-6E8A-4147-A177-3AD203B41FA5}">
                      <a16:colId xmlns:a16="http://schemas.microsoft.com/office/drawing/2014/main" val="678906565"/>
                    </a:ext>
                  </a:extLst>
                </a:gridCol>
              </a:tblGrid>
              <a:tr h="1021920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866702"/>
                  </a:ext>
                </a:extLst>
              </a:tr>
              <a:tr h="1021920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119119"/>
                  </a:ext>
                </a:extLst>
              </a:tr>
              <a:tr h="1021920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174806"/>
                  </a:ext>
                </a:extLst>
              </a:tr>
              <a:tr h="1021920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649194"/>
                  </a:ext>
                </a:extLst>
              </a:tr>
              <a:tr h="1021920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093200"/>
                  </a:ext>
                </a:extLst>
              </a:tr>
              <a:tr h="1021920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029547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7AEE5EF1-FD47-8B47-8D6A-BCA2F4CF73E7}"/>
              </a:ext>
            </a:extLst>
          </p:cNvPr>
          <p:cNvSpPr txBox="1"/>
          <p:nvPr/>
        </p:nvSpPr>
        <p:spPr>
          <a:xfrm>
            <a:off x="244549" y="510410"/>
            <a:ext cx="63689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spc="300" dirty="0">
                <a:latin typeface="KG Red Hands" panose="02000505000000020004" pitchFamily="2" charset="0"/>
              </a:rPr>
              <a:t>TEXTO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9E2440C-B7DE-9C44-86A9-0B87F876D0C6}"/>
              </a:ext>
            </a:extLst>
          </p:cNvPr>
          <p:cNvSpPr txBox="1"/>
          <p:nvPr/>
        </p:nvSpPr>
        <p:spPr>
          <a:xfrm>
            <a:off x="768593" y="1658914"/>
            <a:ext cx="9643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atin typeface="KG Inimitable Original" panose="02000000000000000000" pitchFamily="2" charset="77"/>
              </a:rPr>
              <a:t>1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316B977-0B6F-6E42-8557-D16B9F0D9A2D}"/>
              </a:ext>
            </a:extLst>
          </p:cNvPr>
          <p:cNvSpPr txBox="1"/>
          <p:nvPr/>
        </p:nvSpPr>
        <p:spPr>
          <a:xfrm>
            <a:off x="1732907" y="1658914"/>
            <a:ext cx="9643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atin typeface="KG Inimitable Original" panose="02000000000000000000" pitchFamily="2" charset="77"/>
              </a:rPr>
              <a:t>2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D7CE8CC-884B-0A49-9C75-56C6A2C4E79B}"/>
              </a:ext>
            </a:extLst>
          </p:cNvPr>
          <p:cNvSpPr txBox="1"/>
          <p:nvPr/>
        </p:nvSpPr>
        <p:spPr>
          <a:xfrm>
            <a:off x="2739272" y="1658914"/>
            <a:ext cx="9643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atin typeface="KG Inimitable Original" panose="02000000000000000000" pitchFamily="2" charset="77"/>
              </a:rPr>
              <a:t>3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79841BF-720B-AE47-9564-E1ADFBAB632F}"/>
              </a:ext>
            </a:extLst>
          </p:cNvPr>
          <p:cNvSpPr txBox="1"/>
          <p:nvPr/>
        </p:nvSpPr>
        <p:spPr>
          <a:xfrm>
            <a:off x="3703586" y="1658914"/>
            <a:ext cx="9643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atin typeface="KG Inimitable Original" panose="02000000000000000000" pitchFamily="2" charset="77"/>
              </a:rPr>
              <a:t>4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6060612-12A0-234E-A0BC-C95F6BF20F99}"/>
              </a:ext>
            </a:extLst>
          </p:cNvPr>
          <p:cNvSpPr txBox="1"/>
          <p:nvPr/>
        </p:nvSpPr>
        <p:spPr>
          <a:xfrm>
            <a:off x="4709951" y="1658914"/>
            <a:ext cx="9643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atin typeface="KG Inimitable Original" panose="02000000000000000000" pitchFamily="2" charset="77"/>
              </a:rPr>
              <a:t>5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EC2C075-6C42-0E40-A279-318536736278}"/>
              </a:ext>
            </a:extLst>
          </p:cNvPr>
          <p:cNvSpPr txBox="1"/>
          <p:nvPr/>
        </p:nvSpPr>
        <p:spPr>
          <a:xfrm>
            <a:off x="5674265" y="1658914"/>
            <a:ext cx="9643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atin typeface="KG Inimitable Original" panose="02000000000000000000" pitchFamily="2" charset="77"/>
              </a:rPr>
              <a:t>6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ECCFE1A-BA1A-0746-907D-A87620537BB1}"/>
              </a:ext>
            </a:extLst>
          </p:cNvPr>
          <p:cNvSpPr txBox="1"/>
          <p:nvPr/>
        </p:nvSpPr>
        <p:spPr>
          <a:xfrm>
            <a:off x="138024" y="2483003"/>
            <a:ext cx="6305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atin typeface="KG Inimitable Original" panose="02000000000000000000" pitchFamily="2" charset="77"/>
              </a:rPr>
              <a:t>1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37A24FD-AA18-8643-9F7A-656524A75F1C}"/>
              </a:ext>
            </a:extLst>
          </p:cNvPr>
          <p:cNvSpPr txBox="1"/>
          <p:nvPr/>
        </p:nvSpPr>
        <p:spPr>
          <a:xfrm>
            <a:off x="138024" y="3512896"/>
            <a:ext cx="6305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atin typeface="KG Inimitable Original" panose="02000000000000000000" pitchFamily="2" charset="77"/>
              </a:rPr>
              <a:t>2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14E84AF-3140-3E41-BEF2-F071A99CF19E}"/>
              </a:ext>
            </a:extLst>
          </p:cNvPr>
          <p:cNvSpPr txBox="1"/>
          <p:nvPr/>
        </p:nvSpPr>
        <p:spPr>
          <a:xfrm>
            <a:off x="180184" y="4542789"/>
            <a:ext cx="6305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atin typeface="KG Inimitable Original" panose="02000000000000000000" pitchFamily="2" charset="77"/>
              </a:rPr>
              <a:t>3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187813B-9388-864E-B933-17FDA38E8AE6}"/>
              </a:ext>
            </a:extLst>
          </p:cNvPr>
          <p:cNvSpPr txBox="1"/>
          <p:nvPr/>
        </p:nvSpPr>
        <p:spPr>
          <a:xfrm>
            <a:off x="180184" y="5572682"/>
            <a:ext cx="6305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atin typeface="KG Inimitable Original" panose="02000000000000000000" pitchFamily="2" charset="77"/>
              </a:rPr>
              <a:t>4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C56C9EEE-D19F-0C44-9EC0-2D3708A5F78A}"/>
              </a:ext>
            </a:extLst>
          </p:cNvPr>
          <p:cNvSpPr txBox="1"/>
          <p:nvPr/>
        </p:nvSpPr>
        <p:spPr>
          <a:xfrm>
            <a:off x="138024" y="6602575"/>
            <a:ext cx="6305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atin typeface="KG Inimitable Original" panose="02000000000000000000" pitchFamily="2" charset="77"/>
              </a:rPr>
              <a:t>5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28A599C8-6F89-3141-B21E-CFF12C88501E}"/>
              </a:ext>
            </a:extLst>
          </p:cNvPr>
          <p:cNvSpPr txBox="1"/>
          <p:nvPr/>
        </p:nvSpPr>
        <p:spPr>
          <a:xfrm>
            <a:off x="138024" y="7632468"/>
            <a:ext cx="6305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atin typeface="KG Inimitable Original" panose="02000000000000000000" pitchFamily="2" charset="77"/>
              </a:rPr>
              <a:t>6</a:t>
            </a:r>
          </a:p>
        </p:txBody>
      </p:sp>
      <p:pic>
        <p:nvPicPr>
          <p:cNvPr id="34" name="Imagen 33" descr="Imagen que contiene ipod&#10;&#10;Descripción generada automáticamente">
            <a:extLst>
              <a:ext uri="{FF2B5EF4-FFF2-40B4-BE49-F238E27FC236}">
                <a16:creationId xmlns:a16="http://schemas.microsoft.com/office/drawing/2014/main" id="{203176F0-AE7B-764C-A3EC-23F566BB71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580" y="1803997"/>
            <a:ext cx="467775" cy="467775"/>
          </a:xfrm>
          <a:prstGeom prst="rect">
            <a:avLst/>
          </a:prstGeom>
        </p:spPr>
      </p:pic>
      <p:sp>
        <p:nvSpPr>
          <p:cNvPr id="96" name="Rectángulo 95">
            <a:extLst>
              <a:ext uri="{FF2B5EF4-FFF2-40B4-BE49-F238E27FC236}">
                <a16:creationId xmlns:a16="http://schemas.microsoft.com/office/drawing/2014/main" id="{5E77912A-C2A3-E340-B5FE-A50BB480AE0A}"/>
              </a:ext>
            </a:extLst>
          </p:cNvPr>
          <p:cNvSpPr/>
          <p:nvPr/>
        </p:nvSpPr>
        <p:spPr>
          <a:xfrm>
            <a:off x="0" y="8866921"/>
            <a:ext cx="6858000" cy="80292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8" name="Imagen 97" descr="Imagen que contiene objeto, reloj, computadora, laptop&#10;&#10;Descripción generada automáticamente">
            <a:extLst>
              <a:ext uri="{FF2B5EF4-FFF2-40B4-BE49-F238E27FC236}">
                <a16:creationId xmlns:a16="http://schemas.microsoft.com/office/drawing/2014/main" id="{6616B7A0-B229-E24B-B971-4A1AF1267E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3646" y="9122242"/>
            <a:ext cx="1567543" cy="292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556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13</Words>
  <Application>Microsoft Macintosh PowerPoint</Application>
  <PresentationFormat>A4 (210 x 297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KG Inimitable Original</vt:lpstr>
      <vt:lpstr>KG Red Hands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Caldas</dc:creator>
  <cp:lastModifiedBy>Laura Caldas</cp:lastModifiedBy>
  <cp:revision>5</cp:revision>
  <dcterms:created xsi:type="dcterms:W3CDTF">2020-04-27T18:22:38Z</dcterms:created>
  <dcterms:modified xsi:type="dcterms:W3CDTF">2020-05-08T10:47:07Z</dcterms:modified>
</cp:coreProperties>
</file>